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0.36679536679536684</c:v>
                </c:pt>
                <c:pt idx="1">
                  <c:v>0.63320463320463316</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009456992"/>
        <c:axId val="-1009452096"/>
      </c:barChart>
      <c:valAx>
        <c:axId val="-1009452096"/>
        <c:scaling>
          <c:orientation val="minMax"/>
        </c:scaling>
        <c:delete val="1"/>
        <c:axPos val="t"/>
        <c:numFmt formatCode="0%" sourceLinked="1"/>
        <c:majorTickMark val="out"/>
        <c:minorTickMark val="none"/>
        <c:tickLblPos val="nextTo"/>
        <c:crossAx val="-1009456992"/>
        <c:crosses val="autoZero"/>
        <c:crossBetween val="between"/>
      </c:valAx>
      <c:catAx>
        <c:axId val="-100945699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00945209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893671008"/>
        <c:axId val="-8936813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6.8837546718768499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893677536"/>
        <c:axId val="-893676448"/>
      </c:barChart>
      <c:catAx>
        <c:axId val="-893671008"/>
        <c:scaling>
          <c:orientation val="minMax"/>
        </c:scaling>
        <c:delete val="1"/>
        <c:axPos val="b"/>
        <c:numFmt formatCode="General" sourceLinked="1"/>
        <c:majorTickMark val="none"/>
        <c:minorTickMark val="none"/>
        <c:tickLblPos val="nextTo"/>
        <c:crossAx val="-893681344"/>
        <c:crosses val="autoZero"/>
        <c:auto val="1"/>
        <c:lblAlgn val="ctr"/>
        <c:lblOffset val="100"/>
        <c:noMultiLvlLbl val="0"/>
      </c:catAx>
      <c:valAx>
        <c:axId val="-8936813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3671008"/>
        <c:crosses val="autoZero"/>
        <c:crossBetween val="between"/>
      </c:valAx>
      <c:valAx>
        <c:axId val="-8936764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3677536"/>
        <c:crosses val="max"/>
        <c:crossBetween val="between"/>
      </c:valAx>
      <c:catAx>
        <c:axId val="-893677536"/>
        <c:scaling>
          <c:orientation val="minMax"/>
        </c:scaling>
        <c:delete val="1"/>
        <c:axPos val="b"/>
        <c:numFmt formatCode="General" sourceLinked="1"/>
        <c:majorTickMark val="out"/>
        <c:minorTickMark val="none"/>
        <c:tickLblPos val="nextTo"/>
        <c:crossAx val="-8936764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0.25591741220678088</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0.10877094904458495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1.1355532164104147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0.10877094904458495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7.6585312803284289E-2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893675360"/>
        <c:axId val="-893674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6.6558313982031097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893672640"/>
        <c:axId val="-893669920"/>
      </c:scatterChart>
      <c:catAx>
        <c:axId val="-893675360"/>
        <c:scaling>
          <c:orientation val="minMax"/>
        </c:scaling>
        <c:delete val="1"/>
        <c:axPos val="l"/>
        <c:numFmt formatCode="General" sourceLinked="1"/>
        <c:majorTickMark val="out"/>
        <c:minorTickMark val="none"/>
        <c:tickLblPos val="nextTo"/>
        <c:crossAx val="-893674816"/>
        <c:crosses val="autoZero"/>
        <c:auto val="1"/>
        <c:lblAlgn val="ctr"/>
        <c:lblOffset val="100"/>
        <c:noMultiLvlLbl val="0"/>
      </c:catAx>
      <c:valAx>
        <c:axId val="-893674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3675360"/>
        <c:crosses val="autoZero"/>
        <c:crossBetween val="between"/>
      </c:valAx>
      <c:valAx>
        <c:axId val="-893669920"/>
        <c:scaling>
          <c:orientation val="minMax"/>
          <c:min val="0"/>
        </c:scaling>
        <c:delete val="1"/>
        <c:axPos val="r"/>
        <c:numFmt formatCode="#;;0" sourceLinked="0"/>
        <c:majorTickMark val="out"/>
        <c:minorTickMark val="none"/>
        <c:tickLblPos val="nextTo"/>
        <c:crossAx val="-893672640"/>
        <c:crosses val="max"/>
        <c:crossBetween val="midCat"/>
        <c:majorUnit val="1"/>
      </c:valAx>
      <c:valAx>
        <c:axId val="-8936726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36699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0.12696361100685571</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0.11027817762292269</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1.1512884681024289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0.11027817762292269</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0.11289874040800019</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893666656"/>
        <c:axId val="-893667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7.1258584682452399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893676992"/>
        <c:axId val="-893671552"/>
      </c:scatterChart>
      <c:catAx>
        <c:axId val="-893666656"/>
        <c:scaling>
          <c:orientation val="minMax"/>
        </c:scaling>
        <c:delete val="1"/>
        <c:axPos val="l"/>
        <c:numFmt formatCode="General" sourceLinked="1"/>
        <c:majorTickMark val="out"/>
        <c:minorTickMark val="none"/>
        <c:tickLblPos val="nextTo"/>
        <c:crossAx val="-893667744"/>
        <c:crosses val="autoZero"/>
        <c:auto val="1"/>
        <c:lblAlgn val="ctr"/>
        <c:lblOffset val="100"/>
        <c:noMultiLvlLbl val="0"/>
      </c:catAx>
      <c:valAx>
        <c:axId val="-893667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3666656"/>
        <c:crosses val="autoZero"/>
        <c:crossBetween val="between"/>
      </c:valAx>
      <c:valAx>
        <c:axId val="-893671552"/>
        <c:scaling>
          <c:orientation val="minMax"/>
          <c:min val="0"/>
        </c:scaling>
        <c:delete val="1"/>
        <c:axPos val="r"/>
        <c:numFmt formatCode="#;;0" sourceLinked="0"/>
        <c:majorTickMark val="out"/>
        <c:minorTickMark val="none"/>
        <c:tickLblPos val="nextTo"/>
        <c:crossAx val="-893676992"/>
        <c:crosses val="max"/>
        <c:crossBetween val="midCat"/>
        <c:majorUnit val="1"/>
      </c:valAx>
      <c:valAx>
        <c:axId val="-8936769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36715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0.13453304038308023</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0.35433555527360561</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9.878610361130491E-2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1.0313128521705579</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9.878610361130491E-2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0.27168326094259587</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893679712"/>
        <c:axId val="-8936688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6.8695741491822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893669376"/>
        <c:axId val="-893666112"/>
      </c:scatterChart>
      <c:catAx>
        <c:axId val="-893679712"/>
        <c:scaling>
          <c:orientation val="minMax"/>
        </c:scaling>
        <c:delete val="1"/>
        <c:axPos val="l"/>
        <c:numFmt formatCode="General" sourceLinked="1"/>
        <c:majorTickMark val="out"/>
        <c:minorTickMark val="none"/>
        <c:tickLblPos val="nextTo"/>
        <c:crossAx val="-893668832"/>
        <c:crosses val="autoZero"/>
        <c:auto val="1"/>
        <c:lblAlgn val="ctr"/>
        <c:lblOffset val="100"/>
        <c:noMultiLvlLbl val="0"/>
      </c:catAx>
      <c:valAx>
        <c:axId val="-8936688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3679712"/>
        <c:crosses val="autoZero"/>
        <c:crossBetween val="between"/>
      </c:valAx>
      <c:valAx>
        <c:axId val="-893666112"/>
        <c:scaling>
          <c:orientation val="minMax"/>
          <c:min val="0"/>
        </c:scaling>
        <c:delete val="1"/>
        <c:axPos val="r"/>
        <c:numFmt formatCode="#;;0" sourceLinked="0"/>
        <c:majorTickMark val="out"/>
        <c:minorTickMark val="none"/>
        <c:tickLblPos val="nextTo"/>
        <c:crossAx val="-893669376"/>
        <c:crosses val="max"/>
        <c:crossBetween val="midCat"/>
        <c:majorUnit val="1"/>
      </c:valAx>
      <c:valAx>
        <c:axId val="-8936693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36661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3674272"/>
        <c:axId val="-8936682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8.3174476133393522</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86523088"/>
        <c:axId val="-893680800"/>
      </c:barChart>
      <c:catAx>
        <c:axId val="-893674272"/>
        <c:scaling>
          <c:orientation val="minMax"/>
        </c:scaling>
        <c:delete val="1"/>
        <c:axPos val="b"/>
        <c:numFmt formatCode="General" sourceLinked="1"/>
        <c:majorTickMark val="none"/>
        <c:minorTickMark val="none"/>
        <c:tickLblPos val="nextTo"/>
        <c:crossAx val="-893668288"/>
        <c:crosses val="autoZero"/>
        <c:auto val="1"/>
        <c:lblAlgn val="ctr"/>
        <c:lblOffset val="100"/>
        <c:noMultiLvlLbl val="0"/>
      </c:catAx>
      <c:valAx>
        <c:axId val="-8936682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3674272"/>
        <c:crosses val="autoZero"/>
        <c:crossBetween val="between"/>
      </c:valAx>
      <c:valAx>
        <c:axId val="-8936808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6523088"/>
        <c:crosses val="max"/>
        <c:crossBetween val="between"/>
      </c:valAx>
      <c:catAx>
        <c:axId val="-886523088"/>
        <c:scaling>
          <c:orientation val="minMax"/>
        </c:scaling>
        <c:delete val="1"/>
        <c:axPos val="b"/>
        <c:numFmt formatCode="General" sourceLinked="1"/>
        <c:majorTickMark val="out"/>
        <c:minorTickMark val="none"/>
        <c:tickLblPos val="nextTo"/>
        <c:crossAx val="-8936808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0.27035783239020539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0.14920999819297354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1.5577311300204899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0.14920999819297442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0.53520085952687069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0.27325231492063651</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86516016"/>
        <c:axId val="-8865154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7.2528278304087301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886522544"/>
        <c:axId val="-886519280"/>
      </c:scatterChart>
      <c:catAx>
        <c:axId val="-886516016"/>
        <c:scaling>
          <c:orientation val="minMax"/>
        </c:scaling>
        <c:delete val="1"/>
        <c:axPos val="l"/>
        <c:numFmt formatCode="General" sourceLinked="1"/>
        <c:majorTickMark val="out"/>
        <c:minorTickMark val="none"/>
        <c:tickLblPos val="nextTo"/>
        <c:crossAx val="-886515472"/>
        <c:crosses val="autoZero"/>
        <c:auto val="1"/>
        <c:lblAlgn val="ctr"/>
        <c:lblOffset val="100"/>
        <c:noMultiLvlLbl val="0"/>
      </c:catAx>
      <c:valAx>
        <c:axId val="-8865154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6516016"/>
        <c:crosses val="autoZero"/>
        <c:crossBetween val="between"/>
      </c:valAx>
      <c:valAx>
        <c:axId val="-886519280"/>
        <c:scaling>
          <c:orientation val="minMax"/>
          <c:min val="0"/>
        </c:scaling>
        <c:delete val="1"/>
        <c:axPos val="r"/>
        <c:numFmt formatCode="#;;0" sourceLinked="0"/>
        <c:majorTickMark val="out"/>
        <c:minorTickMark val="none"/>
        <c:tickLblPos val="nextTo"/>
        <c:crossAx val="-886522544"/>
        <c:crosses val="max"/>
        <c:crossBetween val="midCat"/>
        <c:majorUnit val="1"/>
      </c:valAx>
      <c:valAx>
        <c:axId val="-8865225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65192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1.4187298460422326E-2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5.3659485171664301E-2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0.5601973827830804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3.788561543454172E-2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86511664"/>
        <c:axId val="-886524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9.6636811457970406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886518736"/>
        <c:axId val="-886517648"/>
      </c:scatterChart>
      <c:catAx>
        <c:axId val="-886511664"/>
        <c:scaling>
          <c:orientation val="minMax"/>
        </c:scaling>
        <c:delete val="1"/>
        <c:axPos val="l"/>
        <c:numFmt formatCode="General" sourceLinked="1"/>
        <c:majorTickMark val="out"/>
        <c:minorTickMark val="none"/>
        <c:tickLblPos val="nextTo"/>
        <c:crossAx val="-886524176"/>
        <c:crosses val="autoZero"/>
        <c:auto val="1"/>
        <c:lblAlgn val="ctr"/>
        <c:lblOffset val="100"/>
        <c:noMultiLvlLbl val="0"/>
      </c:catAx>
      <c:valAx>
        <c:axId val="-886524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6511664"/>
        <c:crosses val="autoZero"/>
        <c:crossBetween val="between"/>
      </c:valAx>
      <c:valAx>
        <c:axId val="-886517648"/>
        <c:scaling>
          <c:orientation val="minMax"/>
          <c:min val="0"/>
        </c:scaling>
        <c:delete val="1"/>
        <c:axPos val="r"/>
        <c:numFmt formatCode="#;;0" sourceLinked="0"/>
        <c:majorTickMark val="out"/>
        <c:minorTickMark val="none"/>
        <c:tickLblPos val="nextTo"/>
        <c:crossAx val="-886518736"/>
        <c:crosses val="max"/>
        <c:crossBetween val="midCat"/>
        <c:majorUnit val="1"/>
      </c:valAx>
      <c:valAx>
        <c:axId val="-8865187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65176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0.15552433084874462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7.2901559727582388E-2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0.76108190060987368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7.2901559727583276E-2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0.12112307423512725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86523632"/>
        <c:axId val="-886514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8.0358338638122895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886514384"/>
        <c:axId val="-886518192"/>
      </c:scatterChart>
      <c:catAx>
        <c:axId val="-886523632"/>
        <c:scaling>
          <c:orientation val="minMax"/>
        </c:scaling>
        <c:delete val="1"/>
        <c:axPos val="l"/>
        <c:numFmt formatCode="General" sourceLinked="1"/>
        <c:majorTickMark val="out"/>
        <c:minorTickMark val="none"/>
        <c:tickLblPos val="nextTo"/>
        <c:crossAx val="-886514928"/>
        <c:crosses val="autoZero"/>
        <c:auto val="1"/>
        <c:lblAlgn val="ctr"/>
        <c:lblOffset val="100"/>
        <c:noMultiLvlLbl val="0"/>
      </c:catAx>
      <c:valAx>
        <c:axId val="-886514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6523632"/>
        <c:crosses val="autoZero"/>
        <c:crossBetween val="between"/>
      </c:valAx>
      <c:valAx>
        <c:axId val="-886518192"/>
        <c:scaling>
          <c:orientation val="minMax"/>
          <c:min val="0"/>
        </c:scaling>
        <c:delete val="1"/>
        <c:axPos val="r"/>
        <c:numFmt formatCode="#;;0" sourceLinked="0"/>
        <c:majorTickMark val="out"/>
        <c:minorTickMark val="none"/>
        <c:tickLblPos val="nextTo"/>
        <c:crossAx val="-886514384"/>
        <c:crosses val="max"/>
        <c:crossBetween val="midCat"/>
        <c:majorUnit val="1"/>
      </c:valAx>
      <c:valAx>
        <c:axId val="-8865143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65181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886512208"/>
        <c:axId val="-886520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6.6338244893193528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886517104"/>
        <c:axId val="-886519824"/>
      </c:barChart>
      <c:catAx>
        <c:axId val="-886512208"/>
        <c:scaling>
          <c:orientation val="minMax"/>
        </c:scaling>
        <c:delete val="1"/>
        <c:axPos val="b"/>
        <c:numFmt formatCode="General" sourceLinked="1"/>
        <c:majorTickMark val="none"/>
        <c:minorTickMark val="none"/>
        <c:tickLblPos val="nextTo"/>
        <c:crossAx val="-886520912"/>
        <c:crosses val="autoZero"/>
        <c:auto val="1"/>
        <c:lblAlgn val="ctr"/>
        <c:lblOffset val="100"/>
        <c:noMultiLvlLbl val="0"/>
      </c:catAx>
      <c:valAx>
        <c:axId val="-886520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6512208"/>
        <c:crosses val="autoZero"/>
        <c:crossBetween val="between"/>
      </c:valAx>
      <c:valAx>
        <c:axId val="-8865198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6517104"/>
        <c:crosses val="max"/>
        <c:crossBetween val="between"/>
      </c:valAx>
      <c:catAx>
        <c:axId val="-886517104"/>
        <c:scaling>
          <c:orientation val="minMax"/>
        </c:scaling>
        <c:delete val="1"/>
        <c:axPos val="b"/>
        <c:numFmt formatCode="General" sourceLinked="1"/>
        <c:majorTickMark val="out"/>
        <c:minorTickMark val="none"/>
        <c:tickLblPos val="nextTo"/>
        <c:crossAx val="-8865198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0.21930739611459416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0.11029470546204223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1.1514610163888808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0.11029470546204223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0.37566108044499025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86513840"/>
        <c:axId val="-886521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5.83366273935144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886525264"/>
        <c:axId val="-886524720"/>
      </c:scatterChart>
      <c:catAx>
        <c:axId val="-886513840"/>
        <c:scaling>
          <c:orientation val="minMax"/>
        </c:scaling>
        <c:delete val="1"/>
        <c:axPos val="l"/>
        <c:numFmt formatCode="General" sourceLinked="1"/>
        <c:majorTickMark val="out"/>
        <c:minorTickMark val="none"/>
        <c:tickLblPos val="nextTo"/>
        <c:crossAx val="-886521456"/>
        <c:crosses val="autoZero"/>
        <c:auto val="1"/>
        <c:lblAlgn val="ctr"/>
        <c:lblOffset val="100"/>
        <c:noMultiLvlLbl val="0"/>
      </c:catAx>
      <c:valAx>
        <c:axId val="-886521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6513840"/>
        <c:crosses val="autoZero"/>
        <c:crossBetween val="between"/>
      </c:valAx>
      <c:valAx>
        <c:axId val="-886524720"/>
        <c:scaling>
          <c:orientation val="minMax"/>
          <c:min val="0"/>
        </c:scaling>
        <c:delete val="1"/>
        <c:axPos val="r"/>
        <c:numFmt formatCode="#;;0" sourceLinked="0"/>
        <c:majorTickMark val="out"/>
        <c:minorTickMark val="none"/>
        <c:tickLblPos val="nextTo"/>
        <c:crossAx val="-886525264"/>
        <c:crosses val="max"/>
        <c:crossBetween val="midCat"/>
        <c:majorUnit val="1"/>
      </c:valAx>
      <c:valAx>
        <c:axId val="-8865252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6524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0.15224913494809689</c:v>
                </c:pt>
                <c:pt idx="1">
                  <c:v>0.20761245674740483</c:v>
                </c:pt>
                <c:pt idx="2">
                  <c:v>0.2491349480968858</c:v>
                </c:pt>
                <c:pt idx="3">
                  <c:v>0.39100346020761245</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0.15969436438088902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7.6707574988367888E-2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0.80081615786379778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7.6707574988367888E-2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0.25530268470621831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86516560"/>
        <c:axId val="-8865203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7.22115985084206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886513296"/>
        <c:axId val="-886511120"/>
      </c:scatterChart>
      <c:catAx>
        <c:axId val="-886516560"/>
        <c:scaling>
          <c:orientation val="minMax"/>
        </c:scaling>
        <c:delete val="1"/>
        <c:axPos val="l"/>
        <c:numFmt formatCode="General" sourceLinked="1"/>
        <c:majorTickMark val="out"/>
        <c:minorTickMark val="none"/>
        <c:tickLblPos val="nextTo"/>
        <c:crossAx val="-886520368"/>
        <c:crosses val="autoZero"/>
        <c:auto val="1"/>
        <c:lblAlgn val="ctr"/>
        <c:lblOffset val="100"/>
        <c:noMultiLvlLbl val="0"/>
      </c:catAx>
      <c:valAx>
        <c:axId val="-8865203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6516560"/>
        <c:crosses val="autoZero"/>
        <c:crossBetween val="between"/>
      </c:valAx>
      <c:valAx>
        <c:axId val="-886511120"/>
        <c:scaling>
          <c:orientation val="minMax"/>
          <c:min val="0"/>
        </c:scaling>
        <c:delete val="1"/>
        <c:axPos val="r"/>
        <c:numFmt formatCode="#;;0" sourceLinked="0"/>
        <c:majorTickMark val="out"/>
        <c:minorTickMark val="none"/>
        <c:tickLblPos val="nextTo"/>
        <c:crossAx val="-886513296"/>
        <c:crosses val="max"/>
        <c:crossBetween val="midCat"/>
        <c:majorUnit val="1"/>
      </c:valAx>
      <c:valAx>
        <c:axId val="-8865132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65111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0.19392386305819898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8.6814288919675242E-2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0.90632881186603242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5.945091084521259E-2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86512752"/>
        <c:axId val="-886510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6.8466508777645601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886522000"/>
        <c:axId val="-886525808"/>
      </c:scatterChart>
      <c:catAx>
        <c:axId val="-886512752"/>
        <c:scaling>
          <c:orientation val="minMax"/>
        </c:scaling>
        <c:delete val="1"/>
        <c:axPos val="l"/>
        <c:numFmt formatCode="General" sourceLinked="1"/>
        <c:majorTickMark val="out"/>
        <c:minorTickMark val="none"/>
        <c:tickLblPos val="nextTo"/>
        <c:crossAx val="-886510576"/>
        <c:crosses val="autoZero"/>
        <c:auto val="1"/>
        <c:lblAlgn val="ctr"/>
        <c:lblOffset val="100"/>
        <c:noMultiLvlLbl val="0"/>
      </c:catAx>
      <c:valAx>
        <c:axId val="-886510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6512752"/>
        <c:crosses val="autoZero"/>
        <c:crossBetween val="between"/>
      </c:valAx>
      <c:valAx>
        <c:axId val="-886525808"/>
        <c:scaling>
          <c:orientation val="minMax"/>
          <c:min val="0"/>
        </c:scaling>
        <c:delete val="1"/>
        <c:axPos val="r"/>
        <c:numFmt formatCode="#;;0" sourceLinked="0"/>
        <c:majorTickMark val="out"/>
        <c:minorTickMark val="none"/>
        <c:tickLblPos val="nextTo"/>
        <c:crossAx val="-886522000"/>
        <c:crosses val="max"/>
        <c:crossBetween val="midCat"/>
        <c:majorUnit val="1"/>
      </c:valAx>
      <c:valAx>
        <c:axId val="-8865220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65258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89429360"/>
        <c:axId val="-8894288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7.1303761867440496</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89432080"/>
        <c:axId val="-889425552"/>
      </c:barChart>
      <c:catAx>
        <c:axId val="-889429360"/>
        <c:scaling>
          <c:orientation val="minMax"/>
        </c:scaling>
        <c:delete val="1"/>
        <c:axPos val="b"/>
        <c:numFmt formatCode="General" sourceLinked="1"/>
        <c:majorTickMark val="none"/>
        <c:minorTickMark val="none"/>
        <c:tickLblPos val="nextTo"/>
        <c:crossAx val="-889428816"/>
        <c:crosses val="autoZero"/>
        <c:auto val="1"/>
        <c:lblAlgn val="ctr"/>
        <c:lblOffset val="100"/>
        <c:noMultiLvlLbl val="0"/>
      </c:catAx>
      <c:valAx>
        <c:axId val="-8894288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9429360"/>
        <c:crosses val="autoZero"/>
        <c:crossBetween val="between"/>
      </c:valAx>
      <c:valAx>
        <c:axId val="-8894255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432080"/>
        <c:crosses val="max"/>
        <c:crossBetween val="between"/>
      </c:valAx>
      <c:catAx>
        <c:axId val="-889432080"/>
        <c:scaling>
          <c:orientation val="minMax"/>
        </c:scaling>
        <c:delete val="1"/>
        <c:axPos val="b"/>
        <c:numFmt formatCode="General" sourceLinked="1"/>
        <c:majorTickMark val="out"/>
        <c:minorTickMark val="none"/>
        <c:tickLblPos val="nextTo"/>
        <c:crossAx val="-8894255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7.9712394916951368E-2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0.13860804261025539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1.4470482237119207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0.13860804261025539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9.6180803160327066E-2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89428272"/>
        <c:axId val="-8894309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6.8663405370693198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889435344"/>
        <c:axId val="-889427728"/>
      </c:scatterChart>
      <c:catAx>
        <c:axId val="-889428272"/>
        <c:scaling>
          <c:orientation val="minMax"/>
        </c:scaling>
        <c:delete val="1"/>
        <c:axPos val="l"/>
        <c:numFmt formatCode="General" sourceLinked="1"/>
        <c:majorTickMark val="out"/>
        <c:minorTickMark val="none"/>
        <c:tickLblPos val="nextTo"/>
        <c:crossAx val="-889430992"/>
        <c:crosses val="autoZero"/>
        <c:auto val="1"/>
        <c:lblAlgn val="ctr"/>
        <c:lblOffset val="100"/>
        <c:noMultiLvlLbl val="0"/>
      </c:catAx>
      <c:valAx>
        <c:axId val="-8894309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9428272"/>
        <c:crosses val="autoZero"/>
        <c:crossBetween val="between"/>
      </c:valAx>
      <c:valAx>
        <c:axId val="-889427728"/>
        <c:scaling>
          <c:orientation val="minMax"/>
          <c:min val="0"/>
        </c:scaling>
        <c:delete val="1"/>
        <c:axPos val="r"/>
        <c:numFmt formatCode="#;;0" sourceLinked="0"/>
        <c:majorTickMark val="out"/>
        <c:minorTickMark val="none"/>
        <c:tickLblPos val="nextTo"/>
        <c:crossAx val="-889435344"/>
        <c:crosses val="max"/>
        <c:crossBetween val="midCat"/>
        <c:majorUnit val="1"/>
      </c:valAx>
      <c:valAx>
        <c:axId val="-8894353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94277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0.19368910643213777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9.9512915468616292E-2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1.0389006644452907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9.9512915468615404E-2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0.10776266519973987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89427184"/>
        <c:axId val="-889426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7.3944118364187803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889423376"/>
        <c:axId val="-889423920"/>
      </c:scatterChart>
      <c:catAx>
        <c:axId val="-889427184"/>
        <c:scaling>
          <c:orientation val="minMax"/>
        </c:scaling>
        <c:delete val="1"/>
        <c:axPos val="l"/>
        <c:numFmt formatCode="General" sourceLinked="1"/>
        <c:majorTickMark val="out"/>
        <c:minorTickMark val="none"/>
        <c:tickLblPos val="nextTo"/>
        <c:crossAx val="-889426096"/>
        <c:crosses val="autoZero"/>
        <c:auto val="1"/>
        <c:lblAlgn val="ctr"/>
        <c:lblOffset val="100"/>
        <c:noMultiLvlLbl val="0"/>
      </c:catAx>
      <c:valAx>
        <c:axId val="-889426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9427184"/>
        <c:crosses val="autoZero"/>
        <c:crossBetween val="between"/>
      </c:valAx>
      <c:valAx>
        <c:axId val="-889423920"/>
        <c:scaling>
          <c:orientation val="minMax"/>
          <c:min val="0"/>
        </c:scaling>
        <c:delete val="1"/>
        <c:axPos val="r"/>
        <c:numFmt formatCode="#;;0" sourceLinked="0"/>
        <c:majorTickMark val="out"/>
        <c:minorTickMark val="none"/>
        <c:tickLblPos val="nextTo"/>
        <c:crossAx val="-889423376"/>
        <c:crosses val="max"/>
        <c:crossBetween val="midCat"/>
        <c:majorUnit val="1"/>
      </c:valAx>
      <c:valAx>
        <c:axId val="-8894233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94239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89436432"/>
        <c:axId val="-8894266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6.9284759392082202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89437520"/>
        <c:axId val="-889425008"/>
      </c:barChart>
      <c:catAx>
        <c:axId val="-889436432"/>
        <c:scaling>
          <c:orientation val="minMax"/>
        </c:scaling>
        <c:delete val="1"/>
        <c:axPos val="b"/>
        <c:numFmt formatCode="General" sourceLinked="1"/>
        <c:majorTickMark val="none"/>
        <c:minorTickMark val="none"/>
        <c:tickLblPos val="nextTo"/>
        <c:crossAx val="-889426640"/>
        <c:crosses val="autoZero"/>
        <c:auto val="1"/>
        <c:lblAlgn val="ctr"/>
        <c:lblOffset val="100"/>
        <c:noMultiLvlLbl val="0"/>
      </c:catAx>
      <c:valAx>
        <c:axId val="-8894266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9436432"/>
        <c:crosses val="autoZero"/>
        <c:crossBetween val="between"/>
      </c:valAx>
      <c:valAx>
        <c:axId val="-8894250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437520"/>
        <c:crosses val="max"/>
        <c:crossBetween val="between"/>
      </c:valAx>
      <c:catAx>
        <c:axId val="-889437520"/>
        <c:scaling>
          <c:orientation val="minMax"/>
        </c:scaling>
        <c:delete val="1"/>
        <c:axPos val="b"/>
        <c:numFmt formatCode="General" sourceLinked="1"/>
        <c:majorTickMark val="out"/>
        <c:minorTickMark val="none"/>
        <c:tickLblPos val="nextTo"/>
        <c:crossAx val="-8894250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0.33964385990658119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0.1518404636991999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1.5851928152635573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0.1518404636991999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0.41365367339685122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89438064"/>
        <c:axId val="-889424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7.0807805108838302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889436976"/>
        <c:axId val="-889422832"/>
      </c:scatterChart>
      <c:catAx>
        <c:axId val="-889438064"/>
        <c:scaling>
          <c:orientation val="minMax"/>
        </c:scaling>
        <c:delete val="1"/>
        <c:axPos val="l"/>
        <c:numFmt formatCode="General" sourceLinked="1"/>
        <c:majorTickMark val="out"/>
        <c:minorTickMark val="none"/>
        <c:tickLblPos val="nextTo"/>
        <c:crossAx val="-889424464"/>
        <c:crosses val="autoZero"/>
        <c:auto val="1"/>
        <c:lblAlgn val="ctr"/>
        <c:lblOffset val="100"/>
        <c:noMultiLvlLbl val="0"/>
      </c:catAx>
      <c:valAx>
        <c:axId val="-889424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9438064"/>
        <c:crosses val="autoZero"/>
        <c:crossBetween val="between"/>
      </c:valAx>
      <c:valAx>
        <c:axId val="-889422832"/>
        <c:scaling>
          <c:orientation val="minMax"/>
          <c:min val="0"/>
        </c:scaling>
        <c:delete val="1"/>
        <c:axPos val="r"/>
        <c:numFmt formatCode="#;;0" sourceLinked="0"/>
        <c:majorTickMark val="out"/>
        <c:minorTickMark val="none"/>
        <c:tickLblPos val="nextTo"/>
        <c:crossAx val="-889436976"/>
        <c:crosses val="max"/>
        <c:crossBetween val="midCat"/>
        <c:majorUnit val="1"/>
      </c:valAx>
      <c:valAx>
        <c:axId val="-8894369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94228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0.20009933868337537</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0.43654700973065186</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0.12170604245785643</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1.2705937493746742</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0.12170604245785643</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0.18284886326938565</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89430448"/>
        <c:axId val="-889435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6.7761713675326103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889434256"/>
        <c:axId val="-889434800"/>
      </c:scatterChart>
      <c:catAx>
        <c:axId val="-889430448"/>
        <c:scaling>
          <c:orientation val="minMax"/>
        </c:scaling>
        <c:delete val="1"/>
        <c:axPos val="l"/>
        <c:numFmt formatCode="General" sourceLinked="1"/>
        <c:majorTickMark val="out"/>
        <c:minorTickMark val="none"/>
        <c:tickLblPos val="nextTo"/>
        <c:crossAx val="-889435888"/>
        <c:crosses val="autoZero"/>
        <c:auto val="1"/>
        <c:lblAlgn val="ctr"/>
        <c:lblOffset val="100"/>
        <c:noMultiLvlLbl val="0"/>
      </c:catAx>
      <c:valAx>
        <c:axId val="-889435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9430448"/>
        <c:crosses val="autoZero"/>
        <c:crossBetween val="between"/>
      </c:valAx>
      <c:valAx>
        <c:axId val="-889434800"/>
        <c:scaling>
          <c:orientation val="minMax"/>
          <c:min val="0"/>
        </c:scaling>
        <c:delete val="1"/>
        <c:axPos val="r"/>
        <c:numFmt formatCode="#;;0" sourceLinked="0"/>
        <c:majorTickMark val="out"/>
        <c:minorTickMark val="none"/>
        <c:tickLblPos val="nextTo"/>
        <c:crossAx val="-889434256"/>
        <c:crosses val="max"/>
        <c:crossBetween val="midCat"/>
        <c:majorUnit val="1"/>
      </c:valAx>
      <c:valAx>
        <c:axId val="-8894342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94348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89433712"/>
        <c:axId val="-8894331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7.072870781095113</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89431536"/>
        <c:axId val="-889432624"/>
      </c:barChart>
      <c:catAx>
        <c:axId val="-889433712"/>
        <c:scaling>
          <c:orientation val="minMax"/>
        </c:scaling>
        <c:delete val="1"/>
        <c:axPos val="b"/>
        <c:numFmt formatCode="General" sourceLinked="1"/>
        <c:majorTickMark val="none"/>
        <c:minorTickMark val="none"/>
        <c:tickLblPos val="nextTo"/>
        <c:crossAx val="-889433168"/>
        <c:crosses val="autoZero"/>
        <c:auto val="1"/>
        <c:lblAlgn val="ctr"/>
        <c:lblOffset val="100"/>
        <c:noMultiLvlLbl val="0"/>
      </c:catAx>
      <c:valAx>
        <c:axId val="-8894331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9433712"/>
        <c:crosses val="autoZero"/>
        <c:crossBetween val="between"/>
      </c:valAx>
      <c:valAx>
        <c:axId val="-8894326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431536"/>
        <c:crosses val="max"/>
        <c:crossBetween val="between"/>
      </c:valAx>
      <c:catAx>
        <c:axId val="-889431536"/>
        <c:scaling>
          <c:orientation val="minMax"/>
        </c:scaling>
        <c:delete val="1"/>
        <c:axPos val="b"/>
        <c:numFmt formatCode="General" sourceLinked="1"/>
        <c:majorTickMark val="out"/>
        <c:minorTickMark val="none"/>
        <c:tickLblPos val="nextTo"/>
        <c:crossAx val="-8894326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0.10572454011387844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7.2563844508586328E-2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0.7575562018223625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7.2563844508586328E-2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3.2802951541356151E-2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89429904"/>
        <c:axId val="-8842351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7.6990526032480302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884227488"/>
        <c:axId val="-884229664"/>
      </c:scatterChart>
      <c:catAx>
        <c:axId val="-889429904"/>
        <c:scaling>
          <c:orientation val="minMax"/>
        </c:scaling>
        <c:delete val="1"/>
        <c:axPos val="l"/>
        <c:numFmt formatCode="General" sourceLinked="1"/>
        <c:majorTickMark val="out"/>
        <c:minorTickMark val="none"/>
        <c:tickLblPos val="nextTo"/>
        <c:crossAx val="-884235104"/>
        <c:crosses val="autoZero"/>
        <c:auto val="1"/>
        <c:lblAlgn val="ctr"/>
        <c:lblOffset val="100"/>
        <c:noMultiLvlLbl val="0"/>
      </c:catAx>
      <c:valAx>
        <c:axId val="-8842351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9429904"/>
        <c:crosses val="autoZero"/>
        <c:crossBetween val="between"/>
      </c:valAx>
      <c:valAx>
        <c:axId val="-884229664"/>
        <c:scaling>
          <c:orientation val="minMax"/>
          <c:min val="0"/>
        </c:scaling>
        <c:delete val="1"/>
        <c:axPos val="r"/>
        <c:numFmt formatCode="#;;0" sourceLinked="0"/>
        <c:majorTickMark val="out"/>
        <c:minorTickMark val="none"/>
        <c:tickLblPos val="nextTo"/>
        <c:crossAx val="-884227488"/>
        <c:crosses val="max"/>
        <c:crossBetween val="midCat"/>
        <c:majorUnit val="1"/>
      </c:valAx>
      <c:valAx>
        <c:axId val="-884227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42296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0.39100346020761245</c:v>
                </c:pt>
                <c:pt idx="1">
                  <c:v>0.60207612456747406</c:v>
                </c:pt>
                <c:pt idx="2">
                  <c:v>0</c:v>
                </c:pt>
                <c:pt idx="3">
                  <c:v>6.920415224913495E-3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009450464"/>
        <c:axId val="-1009452640"/>
      </c:barChart>
      <c:catAx>
        <c:axId val="-1009450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9452640"/>
        <c:crosses val="autoZero"/>
        <c:auto val="1"/>
        <c:lblAlgn val="ctr"/>
        <c:lblOffset val="100"/>
        <c:noMultiLvlLbl val="0"/>
      </c:catAx>
      <c:valAx>
        <c:axId val="-1009452640"/>
        <c:scaling>
          <c:orientation val="minMax"/>
        </c:scaling>
        <c:delete val="1"/>
        <c:axPos val="t"/>
        <c:numFmt formatCode="0%" sourceLinked="1"/>
        <c:majorTickMark val="none"/>
        <c:minorTickMark val="none"/>
        <c:tickLblPos val="nextTo"/>
        <c:crossAx val="-1009450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8.89017485727015E-2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1.2133528456125244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0.11622312247101529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0.15394383735220885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84221504"/>
        <c:axId val="-884224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5.8750883420214297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884222592"/>
        <c:axId val="-884232384"/>
      </c:scatterChart>
      <c:catAx>
        <c:axId val="-884221504"/>
        <c:scaling>
          <c:orientation val="minMax"/>
        </c:scaling>
        <c:delete val="1"/>
        <c:axPos val="l"/>
        <c:numFmt formatCode="General" sourceLinked="1"/>
        <c:majorTickMark val="out"/>
        <c:minorTickMark val="none"/>
        <c:tickLblPos val="nextTo"/>
        <c:crossAx val="-884224224"/>
        <c:crosses val="autoZero"/>
        <c:auto val="1"/>
        <c:lblAlgn val="ctr"/>
        <c:lblOffset val="100"/>
        <c:noMultiLvlLbl val="0"/>
      </c:catAx>
      <c:valAx>
        <c:axId val="-884224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4221504"/>
        <c:crosses val="autoZero"/>
        <c:crossBetween val="between"/>
      </c:valAx>
      <c:valAx>
        <c:axId val="-884232384"/>
        <c:scaling>
          <c:orientation val="minMax"/>
          <c:min val="0"/>
        </c:scaling>
        <c:delete val="1"/>
        <c:axPos val="r"/>
        <c:numFmt formatCode="#;;0" sourceLinked="0"/>
        <c:majorTickMark val="out"/>
        <c:minorTickMark val="none"/>
        <c:tickLblPos val="nextTo"/>
        <c:crossAx val="-884222592"/>
        <c:crosses val="max"/>
        <c:crossBetween val="midCat"/>
        <c:majorUnit val="1"/>
      </c:valAx>
      <c:valAx>
        <c:axId val="-8842225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42323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0.11181253682543257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0.12738694458848965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1.3299015585205538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0.12738694458848876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0.24111192488599542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84230208"/>
        <c:axId val="-884231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7.64447139801588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884229120"/>
        <c:axId val="-884231840"/>
      </c:scatterChart>
      <c:catAx>
        <c:axId val="-884230208"/>
        <c:scaling>
          <c:orientation val="minMax"/>
        </c:scaling>
        <c:delete val="1"/>
        <c:axPos val="l"/>
        <c:numFmt formatCode="General" sourceLinked="1"/>
        <c:majorTickMark val="out"/>
        <c:minorTickMark val="none"/>
        <c:tickLblPos val="nextTo"/>
        <c:crossAx val="-884231296"/>
        <c:crosses val="autoZero"/>
        <c:auto val="1"/>
        <c:lblAlgn val="ctr"/>
        <c:lblOffset val="100"/>
        <c:noMultiLvlLbl val="0"/>
      </c:catAx>
      <c:valAx>
        <c:axId val="-884231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4230208"/>
        <c:crosses val="autoZero"/>
        <c:crossBetween val="between"/>
      </c:valAx>
      <c:valAx>
        <c:axId val="-884231840"/>
        <c:scaling>
          <c:orientation val="minMax"/>
          <c:min val="0"/>
        </c:scaling>
        <c:delete val="1"/>
        <c:axPos val="r"/>
        <c:numFmt formatCode="#;;0" sourceLinked="0"/>
        <c:majorTickMark val="out"/>
        <c:minorTickMark val="none"/>
        <c:tickLblPos val="nextTo"/>
        <c:crossAx val="-884229120"/>
        <c:crosses val="max"/>
        <c:crossBetween val="midCat"/>
        <c:majorUnit val="1"/>
      </c:valAx>
      <c:valAx>
        <c:axId val="-8842291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42318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84222048"/>
        <c:axId val="-8842209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7.0402897829587943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884228576"/>
        <c:axId val="-884230752"/>
      </c:barChart>
      <c:catAx>
        <c:axId val="-884222048"/>
        <c:scaling>
          <c:orientation val="minMax"/>
        </c:scaling>
        <c:delete val="1"/>
        <c:axPos val="b"/>
        <c:numFmt formatCode="General" sourceLinked="1"/>
        <c:majorTickMark val="none"/>
        <c:minorTickMark val="none"/>
        <c:tickLblPos val="nextTo"/>
        <c:crossAx val="-884220960"/>
        <c:crosses val="autoZero"/>
        <c:auto val="1"/>
        <c:lblAlgn val="ctr"/>
        <c:lblOffset val="100"/>
        <c:noMultiLvlLbl val="0"/>
      </c:catAx>
      <c:valAx>
        <c:axId val="-8842209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4222048"/>
        <c:crosses val="autoZero"/>
        <c:crossBetween val="between"/>
      </c:valAx>
      <c:valAx>
        <c:axId val="-8842307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4228576"/>
        <c:crosses val="max"/>
        <c:crossBetween val="between"/>
      </c:valAx>
      <c:catAx>
        <c:axId val="-884228576"/>
        <c:scaling>
          <c:orientation val="minMax"/>
        </c:scaling>
        <c:delete val="1"/>
        <c:axPos val="b"/>
        <c:numFmt formatCode="General" sourceLinked="1"/>
        <c:majorTickMark val="out"/>
        <c:minorTickMark val="none"/>
        <c:tickLblPos val="nextTo"/>
        <c:crossAx val="-8842307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0.17254312873459288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9.292743788787039E-2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0.97014921643366137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9.2927437887871278E-2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0.32894757195940372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84228032"/>
        <c:axId val="-884235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7.7006044535599898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884224768"/>
        <c:axId val="-884226944"/>
      </c:scatterChart>
      <c:catAx>
        <c:axId val="-884228032"/>
        <c:scaling>
          <c:orientation val="minMax"/>
        </c:scaling>
        <c:delete val="1"/>
        <c:axPos val="l"/>
        <c:numFmt formatCode="General" sourceLinked="1"/>
        <c:majorTickMark val="out"/>
        <c:minorTickMark val="none"/>
        <c:tickLblPos val="nextTo"/>
        <c:crossAx val="-884235648"/>
        <c:crosses val="autoZero"/>
        <c:auto val="1"/>
        <c:lblAlgn val="ctr"/>
        <c:lblOffset val="100"/>
        <c:noMultiLvlLbl val="0"/>
      </c:catAx>
      <c:valAx>
        <c:axId val="-884235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4228032"/>
        <c:crosses val="autoZero"/>
        <c:crossBetween val="between"/>
      </c:valAx>
      <c:valAx>
        <c:axId val="-884226944"/>
        <c:scaling>
          <c:orientation val="minMax"/>
          <c:min val="0"/>
        </c:scaling>
        <c:delete val="1"/>
        <c:axPos val="r"/>
        <c:numFmt formatCode="#;;0" sourceLinked="0"/>
        <c:majorTickMark val="out"/>
        <c:minorTickMark val="none"/>
        <c:tickLblPos val="nextTo"/>
        <c:crossAx val="-884224768"/>
        <c:crosses val="max"/>
        <c:crossBetween val="midCat"/>
        <c:majorUnit val="1"/>
      </c:valAx>
      <c:valAx>
        <c:axId val="-8842247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4226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0.10295282742208389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0.13861263801416257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1.4470961990742204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0.13861263801416257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0.49718922260506027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0.29350997503409104</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84225312"/>
        <c:axId val="-884225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6.3799751123575996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884226400"/>
        <c:axId val="-884234560"/>
      </c:scatterChart>
      <c:catAx>
        <c:axId val="-884225312"/>
        <c:scaling>
          <c:orientation val="minMax"/>
        </c:scaling>
        <c:delete val="1"/>
        <c:axPos val="l"/>
        <c:numFmt formatCode="General" sourceLinked="1"/>
        <c:majorTickMark val="out"/>
        <c:minorTickMark val="none"/>
        <c:tickLblPos val="nextTo"/>
        <c:crossAx val="-884225856"/>
        <c:crosses val="autoZero"/>
        <c:auto val="1"/>
        <c:lblAlgn val="ctr"/>
        <c:lblOffset val="100"/>
        <c:noMultiLvlLbl val="0"/>
      </c:catAx>
      <c:valAx>
        <c:axId val="-884225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4225312"/>
        <c:crosses val="autoZero"/>
        <c:crossBetween val="between"/>
      </c:valAx>
      <c:valAx>
        <c:axId val="-884234560"/>
        <c:scaling>
          <c:orientation val="minMax"/>
          <c:min val="0"/>
        </c:scaling>
        <c:delete val="1"/>
        <c:axPos val="r"/>
        <c:numFmt formatCode="#;;0" sourceLinked="0"/>
        <c:majorTickMark val="out"/>
        <c:minorTickMark val="none"/>
        <c:tickLblPos val="nextTo"/>
        <c:crossAx val="-884226400"/>
        <c:crosses val="max"/>
        <c:crossBetween val="midCat"/>
        <c:majorUnit val="1"/>
      </c:valAx>
      <c:valAx>
        <c:axId val="-8842264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842345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884223680"/>
        <c:axId val="-8842231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4.9750214081598205</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884236192"/>
        <c:axId val="-884234016"/>
      </c:barChart>
      <c:catAx>
        <c:axId val="-884223680"/>
        <c:scaling>
          <c:orientation val="minMax"/>
        </c:scaling>
        <c:delete val="1"/>
        <c:axPos val="b"/>
        <c:numFmt formatCode="General" sourceLinked="1"/>
        <c:majorTickMark val="none"/>
        <c:minorTickMark val="none"/>
        <c:tickLblPos val="nextTo"/>
        <c:crossAx val="-884223136"/>
        <c:crosses val="autoZero"/>
        <c:auto val="1"/>
        <c:lblAlgn val="ctr"/>
        <c:lblOffset val="100"/>
        <c:noMultiLvlLbl val="0"/>
      </c:catAx>
      <c:valAx>
        <c:axId val="-8842231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4223680"/>
        <c:crosses val="autoZero"/>
        <c:crossBetween val="between"/>
      </c:valAx>
      <c:valAx>
        <c:axId val="-8842340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4236192"/>
        <c:crosses val="max"/>
        <c:crossBetween val="between"/>
      </c:valAx>
      <c:catAx>
        <c:axId val="-884236192"/>
        <c:scaling>
          <c:orientation val="minMax"/>
        </c:scaling>
        <c:delete val="1"/>
        <c:axPos val="b"/>
        <c:numFmt formatCode="General" sourceLinked="1"/>
        <c:majorTickMark val="out"/>
        <c:minorTickMark val="none"/>
        <c:tickLblPos val="nextTo"/>
        <c:crossAx val="-8842340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0.21714840701685167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0.15109785021299738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1.5774400362337304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0.15109785021299782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0.15503394732515297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84232928"/>
        <c:axId val="-8842334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5.2064728117896699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879231984"/>
        <c:axId val="-879230352"/>
      </c:scatterChart>
      <c:catAx>
        <c:axId val="-884232928"/>
        <c:scaling>
          <c:orientation val="minMax"/>
        </c:scaling>
        <c:delete val="1"/>
        <c:axPos val="l"/>
        <c:numFmt formatCode="General" sourceLinked="1"/>
        <c:majorTickMark val="out"/>
        <c:minorTickMark val="none"/>
        <c:tickLblPos val="nextTo"/>
        <c:crossAx val="-884233472"/>
        <c:crosses val="autoZero"/>
        <c:auto val="1"/>
        <c:lblAlgn val="ctr"/>
        <c:lblOffset val="100"/>
        <c:noMultiLvlLbl val="0"/>
      </c:catAx>
      <c:valAx>
        <c:axId val="-8842334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84232928"/>
        <c:crosses val="autoZero"/>
        <c:crossBetween val="between"/>
      </c:valAx>
      <c:valAx>
        <c:axId val="-879230352"/>
        <c:scaling>
          <c:orientation val="minMax"/>
          <c:min val="0"/>
        </c:scaling>
        <c:delete val="1"/>
        <c:axPos val="r"/>
        <c:numFmt formatCode="#;;0" sourceLinked="0"/>
        <c:majorTickMark val="out"/>
        <c:minorTickMark val="none"/>
        <c:tickLblPos val="nextTo"/>
        <c:crossAx val="-879231984"/>
        <c:crosses val="max"/>
        <c:crossBetween val="midCat"/>
        <c:majorUnit val="1"/>
      </c:valAx>
      <c:valAx>
        <c:axId val="-8792319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92303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2.9342758650354295E-2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0.48365743690995888</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0.13484007733311554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1.4077112028680094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0.13484007733311554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0.14270098510338602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879235792"/>
        <c:axId val="-879237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4.2586746038976102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879223824"/>
        <c:axId val="-879228176"/>
      </c:scatterChart>
      <c:catAx>
        <c:axId val="-879235792"/>
        <c:scaling>
          <c:orientation val="minMax"/>
        </c:scaling>
        <c:delete val="1"/>
        <c:axPos val="l"/>
        <c:numFmt formatCode="General" sourceLinked="1"/>
        <c:majorTickMark val="out"/>
        <c:minorTickMark val="none"/>
        <c:tickLblPos val="nextTo"/>
        <c:crossAx val="-879237968"/>
        <c:crosses val="autoZero"/>
        <c:auto val="1"/>
        <c:lblAlgn val="ctr"/>
        <c:lblOffset val="100"/>
        <c:noMultiLvlLbl val="0"/>
      </c:catAx>
      <c:valAx>
        <c:axId val="-879237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9235792"/>
        <c:crosses val="autoZero"/>
        <c:crossBetween val="between"/>
      </c:valAx>
      <c:valAx>
        <c:axId val="-879228176"/>
        <c:scaling>
          <c:orientation val="minMax"/>
          <c:min val="0"/>
        </c:scaling>
        <c:delete val="1"/>
        <c:axPos val="r"/>
        <c:numFmt formatCode="#;;0" sourceLinked="0"/>
        <c:majorTickMark val="out"/>
        <c:minorTickMark val="none"/>
        <c:tickLblPos val="nextTo"/>
        <c:crossAx val="-879223824"/>
        <c:crosses val="max"/>
        <c:crossBetween val="midCat"/>
        <c:majorUnit val="1"/>
      </c:valAx>
      <c:valAx>
        <c:axId val="-8792238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792281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0.10386463511708266</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0.55990405791967079</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0.15609706521078248</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1.6296311288014236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0.15609706521078248</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0.5116456946994079</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879229264"/>
        <c:axId val="-879237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3.6005548064313402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879231440"/>
        <c:axId val="-879233616"/>
      </c:scatterChart>
      <c:catAx>
        <c:axId val="-879229264"/>
        <c:scaling>
          <c:orientation val="minMax"/>
        </c:scaling>
        <c:delete val="1"/>
        <c:axPos val="l"/>
        <c:numFmt formatCode="General" sourceLinked="1"/>
        <c:majorTickMark val="out"/>
        <c:minorTickMark val="none"/>
        <c:tickLblPos val="nextTo"/>
        <c:crossAx val="-879237424"/>
        <c:crosses val="autoZero"/>
        <c:auto val="1"/>
        <c:lblAlgn val="ctr"/>
        <c:lblOffset val="100"/>
        <c:noMultiLvlLbl val="0"/>
      </c:catAx>
      <c:valAx>
        <c:axId val="-879237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9229264"/>
        <c:crosses val="autoZero"/>
        <c:crossBetween val="between"/>
      </c:valAx>
      <c:valAx>
        <c:axId val="-879233616"/>
        <c:scaling>
          <c:orientation val="minMax"/>
          <c:min val="0"/>
        </c:scaling>
        <c:delete val="1"/>
        <c:axPos val="r"/>
        <c:numFmt formatCode="#;;0" sourceLinked="0"/>
        <c:majorTickMark val="out"/>
        <c:minorTickMark val="none"/>
        <c:tickLblPos val="nextTo"/>
        <c:crossAx val="-879231440"/>
        <c:crosses val="max"/>
        <c:crossBetween val="midCat"/>
        <c:majorUnit val="1"/>
      </c:valAx>
      <c:valAx>
        <c:axId val="-8792314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792336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0.3812001433269101</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0.11794159802506865</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1.2312934856443398</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0.11794159802506865</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0.16991067130979243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879230896"/>
        <c:axId val="-879234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6.83438341052066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879239056"/>
        <c:axId val="-879235248"/>
      </c:scatterChart>
      <c:catAx>
        <c:axId val="-879230896"/>
        <c:scaling>
          <c:orientation val="minMax"/>
        </c:scaling>
        <c:delete val="1"/>
        <c:axPos val="l"/>
        <c:numFmt formatCode="General" sourceLinked="1"/>
        <c:majorTickMark val="out"/>
        <c:minorTickMark val="none"/>
        <c:tickLblPos val="nextTo"/>
        <c:crossAx val="-879234704"/>
        <c:crosses val="autoZero"/>
        <c:auto val="1"/>
        <c:lblAlgn val="ctr"/>
        <c:lblOffset val="100"/>
        <c:noMultiLvlLbl val="0"/>
      </c:catAx>
      <c:valAx>
        <c:axId val="-879234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9230896"/>
        <c:crosses val="autoZero"/>
        <c:crossBetween val="between"/>
      </c:valAx>
      <c:valAx>
        <c:axId val="-879235248"/>
        <c:scaling>
          <c:orientation val="minMax"/>
          <c:min val="0"/>
        </c:scaling>
        <c:delete val="1"/>
        <c:axPos val="r"/>
        <c:numFmt formatCode="#;;0" sourceLinked="0"/>
        <c:majorTickMark val="out"/>
        <c:minorTickMark val="none"/>
        <c:tickLblPos val="nextTo"/>
        <c:crossAx val="-879239056"/>
        <c:crosses val="max"/>
        <c:crossBetween val="midCat"/>
        <c:majorUnit val="1"/>
      </c:valAx>
      <c:valAx>
        <c:axId val="-8792390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79235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0.76470588235294112</c:v>
                </c:pt>
                <c:pt idx="1">
                  <c:v>3.8062283737024222E-2</c:v>
                </c:pt>
                <c:pt idx="2">
                  <c:v>5.8823529411764698E-2</c:v>
                </c:pt>
                <c:pt idx="3">
                  <c:v>7.2664359861591699E-2</c:v>
                </c:pt>
                <c:pt idx="4">
                  <c:v>1.0380622837370242E-2</c:v>
                </c:pt>
                <c:pt idx="5">
                  <c:v>5.536332179930796E-2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009451552"/>
        <c:axId val="-1009455904"/>
      </c:barChart>
      <c:valAx>
        <c:axId val="-100945590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9451552"/>
        <c:crosses val="autoZero"/>
        <c:crossBetween val="between"/>
      </c:valAx>
      <c:catAx>
        <c:axId val="-10094515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94559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79236880"/>
        <c:axId val="-8792270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79229808"/>
        <c:axId val="-879232528"/>
      </c:barChart>
      <c:catAx>
        <c:axId val="-879236880"/>
        <c:scaling>
          <c:orientation val="minMax"/>
        </c:scaling>
        <c:delete val="1"/>
        <c:axPos val="b"/>
        <c:numFmt formatCode="General" sourceLinked="1"/>
        <c:majorTickMark val="none"/>
        <c:minorTickMark val="none"/>
        <c:tickLblPos val="nextTo"/>
        <c:crossAx val="-879227088"/>
        <c:crosses val="autoZero"/>
        <c:auto val="1"/>
        <c:lblAlgn val="ctr"/>
        <c:lblOffset val="100"/>
        <c:noMultiLvlLbl val="0"/>
      </c:catAx>
      <c:valAx>
        <c:axId val="-8792270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9236880"/>
        <c:crosses val="autoZero"/>
        <c:crossBetween val="between"/>
      </c:valAx>
      <c:valAx>
        <c:axId val="-8792325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9229808"/>
        <c:crosses val="max"/>
        <c:crossBetween val="between"/>
      </c:valAx>
      <c:catAx>
        <c:axId val="-879229808"/>
        <c:scaling>
          <c:orientation val="minMax"/>
        </c:scaling>
        <c:delete val="1"/>
        <c:axPos val="b"/>
        <c:numFmt formatCode="General" sourceLinked="1"/>
        <c:majorTickMark val="out"/>
        <c:minorTickMark val="none"/>
        <c:tickLblPos val="nextTo"/>
        <c:crossAx val="-8792325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1.4849849723469777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0.14400356857919983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0.35160430676167254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79226544"/>
        <c:axId val="-879233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2.7463488347089502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879225456"/>
        <c:axId val="-879234160"/>
      </c:scatterChart>
      <c:catAx>
        <c:axId val="-879226544"/>
        <c:scaling>
          <c:orientation val="minMax"/>
        </c:scaling>
        <c:delete val="1"/>
        <c:axPos val="l"/>
        <c:numFmt formatCode="General" sourceLinked="1"/>
        <c:majorTickMark val="out"/>
        <c:minorTickMark val="none"/>
        <c:tickLblPos val="nextTo"/>
        <c:crossAx val="-879233072"/>
        <c:crosses val="autoZero"/>
        <c:auto val="1"/>
        <c:lblAlgn val="ctr"/>
        <c:lblOffset val="100"/>
        <c:noMultiLvlLbl val="0"/>
      </c:catAx>
      <c:valAx>
        <c:axId val="-879233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9226544"/>
        <c:crosses val="autoZero"/>
        <c:crossBetween val="between"/>
      </c:valAx>
      <c:valAx>
        <c:axId val="-879234160"/>
        <c:scaling>
          <c:orientation val="minMax"/>
          <c:min val="0"/>
        </c:scaling>
        <c:delete val="1"/>
        <c:axPos val="r"/>
        <c:numFmt formatCode="#;;0" sourceLinked="0"/>
        <c:majorTickMark val="out"/>
        <c:minorTickMark val="none"/>
        <c:tickLblPos val="nextTo"/>
        <c:crossAx val="-879225456"/>
        <c:crosses val="max"/>
        <c:crossBetween val="midCat"/>
        <c:majorUnit val="1"/>
      </c:valAx>
      <c:valAx>
        <c:axId val="-8792254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9234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879228720"/>
        <c:axId val="-87922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7.1066625866028543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879227632"/>
        <c:axId val="-879236336"/>
      </c:barChart>
      <c:catAx>
        <c:axId val="-879228720"/>
        <c:scaling>
          <c:orientation val="minMax"/>
        </c:scaling>
        <c:delete val="1"/>
        <c:axPos val="b"/>
        <c:numFmt formatCode="General" sourceLinked="1"/>
        <c:majorTickMark val="none"/>
        <c:minorTickMark val="none"/>
        <c:tickLblPos val="nextTo"/>
        <c:crossAx val="-879224912"/>
        <c:crosses val="autoZero"/>
        <c:auto val="1"/>
        <c:lblAlgn val="ctr"/>
        <c:lblOffset val="100"/>
        <c:noMultiLvlLbl val="0"/>
      </c:catAx>
      <c:valAx>
        <c:axId val="-87922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9228720"/>
        <c:crosses val="autoZero"/>
        <c:crossBetween val="between"/>
      </c:valAx>
      <c:valAx>
        <c:axId val="-8792363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9227632"/>
        <c:crosses val="max"/>
        <c:crossBetween val="between"/>
      </c:valAx>
      <c:catAx>
        <c:axId val="-879227632"/>
        <c:scaling>
          <c:orientation val="minMax"/>
        </c:scaling>
        <c:delete val="1"/>
        <c:axPos val="b"/>
        <c:numFmt formatCode="General" sourceLinked="1"/>
        <c:majorTickMark val="out"/>
        <c:minorTickMark val="none"/>
        <c:tickLblPos val="nextTo"/>
        <c:crossAx val="-8792363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0.40005244470905321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0.1136583514036511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1.1865770009546992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9.0493704764926797E-2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79226000"/>
        <c:axId val="-8792243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6.18786534884799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877276272"/>
        <c:axId val="-879238512"/>
      </c:scatterChart>
      <c:catAx>
        <c:axId val="-879226000"/>
        <c:scaling>
          <c:orientation val="minMax"/>
        </c:scaling>
        <c:delete val="1"/>
        <c:axPos val="l"/>
        <c:numFmt formatCode="General" sourceLinked="1"/>
        <c:majorTickMark val="out"/>
        <c:minorTickMark val="none"/>
        <c:tickLblPos val="nextTo"/>
        <c:crossAx val="-879224368"/>
        <c:crosses val="autoZero"/>
        <c:auto val="1"/>
        <c:lblAlgn val="ctr"/>
        <c:lblOffset val="100"/>
        <c:noMultiLvlLbl val="0"/>
      </c:catAx>
      <c:valAx>
        <c:axId val="-8792243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9226000"/>
        <c:crosses val="autoZero"/>
        <c:crossBetween val="between"/>
      </c:valAx>
      <c:valAx>
        <c:axId val="-879238512"/>
        <c:scaling>
          <c:orientation val="minMax"/>
          <c:min val="0"/>
        </c:scaling>
        <c:delete val="1"/>
        <c:axPos val="r"/>
        <c:numFmt formatCode="#;;0" sourceLinked="0"/>
        <c:majorTickMark val="out"/>
        <c:minorTickMark val="none"/>
        <c:tickLblPos val="nextTo"/>
        <c:crossAx val="-877276272"/>
        <c:crosses val="max"/>
        <c:crossBetween val="midCat"/>
        <c:majorUnit val="1"/>
      </c:valAx>
      <c:valAx>
        <c:axId val="-8772762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92385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0.37672174652782786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0.10594314366365154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1.1060313309813807</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0.10594314366365154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0.12812621876241881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877275728"/>
        <c:axId val="-8772789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7.0499266166049397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877279536"/>
        <c:axId val="-877275184"/>
      </c:scatterChart>
      <c:catAx>
        <c:axId val="-877275728"/>
        <c:scaling>
          <c:orientation val="minMax"/>
        </c:scaling>
        <c:delete val="1"/>
        <c:axPos val="l"/>
        <c:numFmt formatCode="General" sourceLinked="1"/>
        <c:majorTickMark val="out"/>
        <c:minorTickMark val="none"/>
        <c:tickLblPos val="nextTo"/>
        <c:crossAx val="-877278992"/>
        <c:crosses val="autoZero"/>
        <c:auto val="1"/>
        <c:lblAlgn val="ctr"/>
        <c:lblOffset val="100"/>
        <c:noMultiLvlLbl val="0"/>
      </c:catAx>
      <c:valAx>
        <c:axId val="-8772789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7275728"/>
        <c:crosses val="autoZero"/>
        <c:crossBetween val="between"/>
      </c:valAx>
      <c:valAx>
        <c:axId val="-877275184"/>
        <c:scaling>
          <c:orientation val="minMax"/>
          <c:min val="0"/>
        </c:scaling>
        <c:delete val="1"/>
        <c:axPos val="r"/>
        <c:numFmt formatCode="#;;0" sourceLinked="0"/>
        <c:majorTickMark val="out"/>
        <c:minorTickMark val="none"/>
        <c:tickLblPos val="nextTo"/>
        <c:crossAx val="-877279536"/>
        <c:crosses val="max"/>
        <c:crossBetween val="midCat"/>
        <c:majorUnit val="1"/>
      </c:valAx>
      <c:valAx>
        <c:axId val="-8772795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772751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6.984668410428263E-2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8.1776878165919165E-2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0.85373896104600888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8.1776878165920053E-2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7.8714209454050277E-2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877280624"/>
        <c:axId val="-877274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8.0821957943556306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877273552"/>
        <c:axId val="-877271376"/>
      </c:scatterChart>
      <c:catAx>
        <c:axId val="-877280624"/>
        <c:scaling>
          <c:orientation val="minMax"/>
        </c:scaling>
        <c:delete val="1"/>
        <c:axPos val="l"/>
        <c:numFmt formatCode="General" sourceLinked="1"/>
        <c:majorTickMark val="out"/>
        <c:minorTickMark val="none"/>
        <c:tickLblPos val="nextTo"/>
        <c:crossAx val="-877274640"/>
        <c:crosses val="autoZero"/>
        <c:auto val="1"/>
        <c:lblAlgn val="ctr"/>
        <c:lblOffset val="100"/>
        <c:noMultiLvlLbl val="0"/>
      </c:catAx>
      <c:valAx>
        <c:axId val="-877274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7280624"/>
        <c:crosses val="autoZero"/>
        <c:crossBetween val="between"/>
      </c:valAx>
      <c:valAx>
        <c:axId val="-877271376"/>
        <c:scaling>
          <c:orientation val="minMax"/>
          <c:min val="0"/>
        </c:scaling>
        <c:delete val="1"/>
        <c:axPos val="r"/>
        <c:numFmt formatCode="#;;0" sourceLinked="0"/>
        <c:majorTickMark val="out"/>
        <c:minorTickMark val="none"/>
        <c:tickLblPos val="nextTo"/>
        <c:crossAx val="-877273552"/>
        <c:crosses val="max"/>
        <c:crossBetween val="midCat"/>
        <c:majorUnit val="1"/>
      </c:valAx>
      <c:valAx>
        <c:axId val="-8772735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772713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877272464"/>
        <c:axId val="-8772779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6.7251914241199398</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877266480"/>
        <c:axId val="-877280080"/>
      </c:barChart>
      <c:catAx>
        <c:axId val="-877272464"/>
        <c:scaling>
          <c:orientation val="minMax"/>
        </c:scaling>
        <c:delete val="1"/>
        <c:axPos val="b"/>
        <c:numFmt formatCode="General" sourceLinked="1"/>
        <c:majorTickMark val="none"/>
        <c:minorTickMark val="none"/>
        <c:tickLblPos val="nextTo"/>
        <c:crossAx val="-877277904"/>
        <c:crosses val="autoZero"/>
        <c:auto val="1"/>
        <c:lblAlgn val="ctr"/>
        <c:lblOffset val="100"/>
        <c:noMultiLvlLbl val="0"/>
      </c:catAx>
      <c:valAx>
        <c:axId val="-8772779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7272464"/>
        <c:crosses val="autoZero"/>
        <c:crossBetween val="between"/>
      </c:valAx>
      <c:valAx>
        <c:axId val="-8772800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7266480"/>
        <c:crosses val="max"/>
        <c:crossBetween val="between"/>
      </c:valAx>
      <c:catAx>
        <c:axId val="-877266480"/>
        <c:scaling>
          <c:orientation val="minMax"/>
        </c:scaling>
        <c:delete val="1"/>
        <c:axPos val="b"/>
        <c:numFmt formatCode="General" sourceLinked="1"/>
        <c:majorTickMark val="out"/>
        <c:minorTickMark val="none"/>
        <c:tickLblPos val="nextTo"/>
        <c:crossAx val="-8772800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0.28285862634228209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9.5588154216502019E-2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0.9979267159541898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9.5588154216502019E-2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4.5719713504134063E-2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77269744"/>
        <c:axId val="-877274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6.7251914241199398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877278448"/>
        <c:axId val="-877277360"/>
      </c:scatterChart>
      <c:catAx>
        <c:axId val="-877269744"/>
        <c:scaling>
          <c:orientation val="minMax"/>
        </c:scaling>
        <c:delete val="1"/>
        <c:axPos val="l"/>
        <c:numFmt formatCode="General" sourceLinked="1"/>
        <c:majorTickMark val="out"/>
        <c:minorTickMark val="none"/>
        <c:tickLblPos val="nextTo"/>
        <c:crossAx val="-877274096"/>
        <c:crosses val="autoZero"/>
        <c:auto val="1"/>
        <c:lblAlgn val="ctr"/>
        <c:lblOffset val="100"/>
        <c:noMultiLvlLbl val="0"/>
      </c:catAx>
      <c:valAx>
        <c:axId val="-877274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7269744"/>
        <c:crosses val="autoZero"/>
        <c:crossBetween val="between"/>
      </c:valAx>
      <c:valAx>
        <c:axId val="-877277360"/>
        <c:scaling>
          <c:orientation val="minMax"/>
          <c:min val="0"/>
        </c:scaling>
        <c:delete val="1"/>
        <c:axPos val="r"/>
        <c:numFmt formatCode="#;;0" sourceLinked="0"/>
        <c:majorTickMark val="out"/>
        <c:minorTickMark val="none"/>
        <c:tickLblPos val="nextTo"/>
        <c:crossAx val="-877278448"/>
        <c:crosses val="max"/>
        <c:crossBetween val="midCat"/>
        <c:majorUnit val="1"/>
      </c:valAx>
      <c:valAx>
        <c:axId val="-8772784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72773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877276816"/>
        <c:axId val="-8772730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6.3311296113674498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877271920"/>
        <c:axId val="-877281168"/>
      </c:barChart>
      <c:catAx>
        <c:axId val="-877276816"/>
        <c:scaling>
          <c:orientation val="minMax"/>
        </c:scaling>
        <c:delete val="1"/>
        <c:axPos val="b"/>
        <c:numFmt formatCode="General" sourceLinked="1"/>
        <c:majorTickMark val="none"/>
        <c:minorTickMark val="none"/>
        <c:tickLblPos val="nextTo"/>
        <c:crossAx val="-877273008"/>
        <c:crosses val="autoZero"/>
        <c:auto val="1"/>
        <c:lblAlgn val="ctr"/>
        <c:lblOffset val="100"/>
        <c:noMultiLvlLbl val="0"/>
      </c:catAx>
      <c:valAx>
        <c:axId val="-8772730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7276816"/>
        <c:crosses val="autoZero"/>
        <c:crossBetween val="between"/>
      </c:valAx>
      <c:valAx>
        <c:axId val="-8772811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7271920"/>
        <c:crosses val="max"/>
        <c:crossBetween val="between"/>
      </c:valAx>
      <c:catAx>
        <c:axId val="-877271920"/>
        <c:scaling>
          <c:orientation val="minMax"/>
        </c:scaling>
        <c:delete val="1"/>
        <c:axPos val="b"/>
        <c:numFmt formatCode="General" sourceLinked="1"/>
        <c:majorTickMark val="out"/>
        <c:minorTickMark val="none"/>
        <c:tickLblPos val="nextTo"/>
        <c:crossAx val="-8772811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0.19568036019818447</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0.370820730505935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0.1033820472142386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1.0792938488116004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0.1033820472142386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0.11245435810423299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77269200"/>
        <c:axId val="-877265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6.3311296113674498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877268656"/>
        <c:axId val="-877270832"/>
      </c:scatterChart>
      <c:catAx>
        <c:axId val="-877269200"/>
        <c:scaling>
          <c:orientation val="minMax"/>
        </c:scaling>
        <c:delete val="1"/>
        <c:axPos val="l"/>
        <c:numFmt formatCode="General" sourceLinked="1"/>
        <c:majorTickMark val="out"/>
        <c:minorTickMark val="none"/>
        <c:tickLblPos val="nextTo"/>
        <c:crossAx val="-877265936"/>
        <c:crosses val="autoZero"/>
        <c:auto val="1"/>
        <c:lblAlgn val="ctr"/>
        <c:lblOffset val="100"/>
        <c:noMultiLvlLbl val="0"/>
      </c:catAx>
      <c:valAx>
        <c:axId val="-877265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77269200"/>
        <c:crosses val="autoZero"/>
        <c:crossBetween val="between"/>
      </c:valAx>
      <c:valAx>
        <c:axId val="-877270832"/>
        <c:scaling>
          <c:orientation val="minMax"/>
          <c:min val="0"/>
        </c:scaling>
        <c:delete val="1"/>
        <c:axPos val="r"/>
        <c:numFmt formatCode="#;;0" sourceLinked="0"/>
        <c:majorTickMark val="out"/>
        <c:minorTickMark val="none"/>
        <c:tickLblPos val="nextTo"/>
        <c:crossAx val="-877268656"/>
        <c:crosses val="max"/>
        <c:crossBetween val="midCat"/>
        <c:majorUnit val="1"/>
      </c:valAx>
      <c:valAx>
        <c:axId val="-8772686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772708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0.25089605734767023</c:v>
                </c:pt>
                <c:pt idx="1">
                  <c:v>2.1505376344086023E-2</c:v>
                </c:pt>
                <c:pt idx="2">
                  <c:v>0.60215053763440862</c:v>
                </c:pt>
                <c:pt idx="3">
                  <c:v>2.5089605734767026E-2</c:v>
                </c:pt>
                <c:pt idx="4">
                  <c:v>7.1684587813620072E-3</c:v>
                </c:pt>
                <c:pt idx="5">
                  <c:v>3.5842293906810034E-2</c:v>
                </c:pt>
                <c:pt idx="6">
                  <c:v>7.1684587813620072E-3</c:v>
                </c:pt>
                <c:pt idx="7">
                  <c:v>2.1505376344086023E-2</c:v>
                </c:pt>
                <c:pt idx="8">
                  <c:v>2.8673835125448029E-2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009455360"/>
        <c:axId val="-1009456448"/>
      </c:barChart>
      <c:valAx>
        <c:axId val="-1009456448"/>
        <c:scaling>
          <c:orientation val="minMax"/>
        </c:scaling>
        <c:delete val="1"/>
        <c:axPos val="t"/>
        <c:numFmt formatCode="0%" sourceLinked="1"/>
        <c:majorTickMark val="out"/>
        <c:minorTickMark val="none"/>
        <c:tickLblPos val="nextTo"/>
        <c:crossAx val="-1009455360"/>
        <c:crosses val="autoZero"/>
        <c:crossBetween val="between"/>
      </c:valAx>
      <c:catAx>
        <c:axId val="-10094553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09456448"/>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7.7478370155052101</c:v>
                </c:pt>
                <c:pt idx="1">
                  <c:v>6.9598807565139396</c:v>
                </c:pt>
                <c:pt idx="2">
                  <c:v>7.3713688518632496</c:v>
                </c:pt>
                <c:pt idx="3">
                  <c:v>7.6248978608858202</c:v>
                </c:pt>
                <c:pt idx="4">
                  <c:v>7.09475509771924</c:v>
                </c:pt>
                <c:pt idx="5">
                  <c:v>6.7842308935697302</c:v>
                </c:pt>
                <c:pt idx="6">
                  <c:v>7.2620778666948302</c:v>
                </c:pt>
                <c:pt idx="7">
                  <c:v>7.1258584682452399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7270288"/>
        <c:axId val="-877268112"/>
      </c:lineChart>
      <c:catAx>
        <c:axId val="-8772702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7268112"/>
        <c:crosses val="autoZero"/>
        <c:auto val="1"/>
        <c:lblAlgn val="ctr"/>
        <c:lblOffset val="100"/>
        <c:noMultiLvlLbl val="0"/>
      </c:catAx>
      <c:valAx>
        <c:axId val="-877268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7270288"/>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7.2945017028799901</c:v>
                </c:pt>
                <c:pt idx="1">
                  <c:v>6.6693216027640396</c:v>
                </c:pt>
                <c:pt idx="2">
                  <c:v>6.8001333399893902</c:v>
                </c:pt>
                <c:pt idx="3">
                  <c:v>6.95414209478598</c:v>
                </c:pt>
                <c:pt idx="4">
                  <c:v>6.9132787200616903</c:v>
                </c:pt>
                <c:pt idx="5">
                  <c:v>6.5464746327855199</c:v>
                </c:pt>
                <c:pt idx="6">
                  <c:v>7.1657227211412202</c:v>
                </c:pt>
                <c:pt idx="7">
                  <c:v>6.6558313982030999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877267568"/>
        <c:axId val="-877267024"/>
      </c:lineChart>
      <c:catAx>
        <c:axId val="-8772675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7267024"/>
        <c:crosses val="autoZero"/>
        <c:auto val="1"/>
        <c:lblAlgn val="ctr"/>
        <c:lblOffset val="100"/>
        <c:noMultiLvlLbl val="0"/>
      </c:catAx>
      <c:valAx>
        <c:axId val="-8772670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726756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7.2206550634109501</c:v>
                </c:pt>
                <c:pt idx="1">
                  <c:v>6.8695741491822098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70560"/>
        <c:axId val="-875672736"/>
      </c:lineChart>
      <c:catAx>
        <c:axId val="-8756705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2736"/>
        <c:crosses val="autoZero"/>
        <c:auto val="1"/>
        <c:lblAlgn val="ctr"/>
        <c:lblOffset val="100"/>
        <c:noMultiLvlLbl val="0"/>
      </c:catAx>
      <c:valAx>
        <c:axId val="-8756727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05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8.0661471018068092</c:v>
                </c:pt>
                <c:pt idx="1">
                  <c:v>7.4975029323917797</c:v>
                </c:pt>
                <c:pt idx="2">
                  <c:v>7.4589088361596101</c:v>
                </c:pt>
                <c:pt idx="3">
                  <c:v>7.0332484127778701</c:v>
                </c:pt>
                <c:pt idx="4">
                  <c:v>7.21711423897949</c:v>
                </c:pt>
                <c:pt idx="5">
                  <c:v>7.0481471275604504</c:v>
                </c:pt>
                <c:pt idx="6">
                  <c:v>7.3594959215315203</c:v>
                </c:pt>
                <c:pt idx="7">
                  <c:v>7.2528278304087301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73824"/>
        <c:axId val="-875671648"/>
      </c:lineChart>
      <c:catAx>
        <c:axId val="-875673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1648"/>
        <c:crosses val="autoZero"/>
        <c:auto val="1"/>
        <c:lblAlgn val="ctr"/>
        <c:lblOffset val="100"/>
        <c:noMultiLvlLbl val="0"/>
      </c:catAx>
      <c:valAx>
        <c:axId val="-8756716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38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9.5202792201243192</c:v>
                </c:pt>
                <c:pt idx="1">
                  <c:v>9.6395913099972503</c:v>
                </c:pt>
                <c:pt idx="2">
                  <c:v>9.4524493074945806</c:v>
                </c:pt>
                <c:pt idx="3">
                  <c:v>9.66368114579703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875674368"/>
        <c:axId val="-875670016"/>
      </c:lineChart>
      <c:catAx>
        <c:axId val="-875674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0016"/>
        <c:crosses val="autoZero"/>
        <c:auto val="1"/>
        <c:lblAlgn val="ctr"/>
        <c:lblOffset val="100"/>
        <c:noMultiLvlLbl val="0"/>
      </c:catAx>
      <c:valAx>
        <c:axId val="-8756700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4368"/>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8.2777943257362292</c:v>
                </c:pt>
                <c:pt idx="1">
                  <c:v>8.2463047820470496</c:v>
                </c:pt>
                <c:pt idx="2">
                  <c:v>8.1198423284825196</c:v>
                </c:pt>
                <c:pt idx="3">
                  <c:v>8.0358338638122895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73280"/>
        <c:axId val="-875672192"/>
      </c:lineChart>
      <c:catAx>
        <c:axId val="-875673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2192"/>
        <c:crosses val="autoZero"/>
        <c:auto val="1"/>
        <c:lblAlgn val="ctr"/>
        <c:lblOffset val="100"/>
        <c:noMultiLvlLbl val="0"/>
      </c:catAx>
      <c:valAx>
        <c:axId val="-875672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32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6.2635889993779097</c:v>
                </c:pt>
                <c:pt idx="1">
                  <c:v>5.7065298808665199</c:v>
                </c:pt>
                <c:pt idx="2">
                  <c:v>6.0118722591338303</c:v>
                </c:pt>
                <c:pt idx="3">
                  <c:v>5.78557324278575</c:v>
                </c:pt>
                <c:pt idx="4">
                  <c:v>5.6846713973441796</c:v>
                </c:pt>
                <c:pt idx="5">
                  <c:v>5.1427730684479203</c:v>
                </c:pt>
                <c:pt idx="6">
                  <c:v>5.87101139274891</c:v>
                </c:pt>
                <c:pt idx="7">
                  <c:v>5.8336627393514497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66752"/>
        <c:axId val="-875675456"/>
      </c:lineChart>
      <c:catAx>
        <c:axId val="-8756667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5456"/>
        <c:crosses val="autoZero"/>
        <c:auto val="1"/>
        <c:lblAlgn val="ctr"/>
        <c:lblOffset val="100"/>
        <c:noMultiLvlLbl val="0"/>
      </c:catAx>
      <c:valAx>
        <c:axId val="-8756754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67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7.7048965400266001</c:v>
                </c:pt>
                <c:pt idx="1">
                  <c:v>6.7834416047246</c:v>
                </c:pt>
                <c:pt idx="2">
                  <c:v>7.2668556600518697</c:v>
                </c:pt>
                <c:pt idx="3">
                  <c:v>7.4761374351890604</c:v>
                </c:pt>
                <c:pt idx="4">
                  <c:v>7.2147094560966698</c:v>
                </c:pt>
                <c:pt idx="5">
                  <c:v>7.6132167892646203</c:v>
                </c:pt>
                <c:pt idx="6">
                  <c:v>7.2991745923647997</c:v>
                </c:pt>
                <c:pt idx="7">
                  <c:v>7.22115985084206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875664576"/>
        <c:axId val="-875663488"/>
      </c:lineChart>
      <c:catAx>
        <c:axId val="-875664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3488"/>
        <c:crosses val="autoZero"/>
        <c:auto val="1"/>
        <c:lblAlgn val="ctr"/>
        <c:lblOffset val="100"/>
        <c:noMultiLvlLbl val="0"/>
      </c:catAx>
      <c:valAx>
        <c:axId val="-8756634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45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6.5762195809674804</c:v>
                </c:pt>
                <c:pt idx="1">
                  <c:v>6.8466508777645601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62944"/>
        <c:axId val="-875662400"/>
      </c:lineChart>
      <c:catAx>
        <c:axId val="-875662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2400"/>
        <c:crosses val="autoZero"/>
        <c:auto val="1"/>
        <c:lblAlgn val="ctr"/>
        <c:lblOffset val="100"/>
        <c:noMultiLvlLbl val="0"/>
      </c:catAx>
      <c:valAx>
        <c:axId val="-8756624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294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7.3193575640614901</c:v>
                </c:pt>
                <c:pt idx="1">
                  <c:v>6.8663405370693198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60224"/>
        <c:axId val="-875666208"/>
      </c:lineChart>
      <c:catAx>
        <c:axId val="-8756602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6208"/>
        <c:crosses val="autoZero"/>
        <c:auto val="1"/>
        <c:lblAlgn val="ctr"/>
        <c:lblOffset val="100"/>
        <c:noMultiLvlLbl val="0"/>
      </c:catAx>
      <c:valAx>
        <c:axId val="-875666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0224"/>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27</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223983680"/>
        <c:axId val="-1009454816"/>
      </c:barChart>
      <c:valAx>
        <c:axId val="-1009454816"/>
        <c:scaling>
          <c:orientation val="minMax"/>
        </c:scaling>
        <c:delete val="1"/>
        <c:axPos val="t"/>
        <c:numFmt formatCode="General" sourceLinked="1"/>
        <c:majorTickMark val="out"/>
        <c:minorTickMark val="none"/>
        <c:tickLblPos val="nextTo"/>
        <c:crossAx val="-1223983680"/>
        <c:crosses val="autoZero"/>
        <c:crossBetween val="between"/>
      </c:valAx>
      <c:catAx>
        <c:axId val="-12239836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0945481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7.5240344079779797</c:v>
                </c:pt>
                <c:pt idx="1">
                  <c:v>7.3944118364187803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71104"/>
        <c:axId val="-875667296"/>
      </c:lineChart>
      <c:catAx>
        <c:axId val="-8756711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7296"/>
        <c:crosses val="autoZero"/>
        <c:auto val="1"/>
        <c:lblAlgn val="ctr"/>
        <c:lblOffset val="100"/>
        <c:noMultiLvlLbl val="0"/>
      </c:catAx>
      <c:valAx>
        <c:axId val="-875667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11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7.0233680970642398</c:v>
                </c:pt>
                <c:pt idx="1">
                  <c:v>7.0807805108838204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64032"/>
        <c:axId val="-875661312"/>
      </c:lineChart>
      <c:catAx>
        <c:axId val="-8756640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1312"/>
        <c:crosses val="autoZero"/>
        <c:auto val="1"/>
        <c:lblAlgn val="ctr"/>
        <c:lblOffset val="100"/>
        <c:noMultiLvlLbl val="0"/>
      </c:catAx>
      <c:valAx>
        <c:axId val="-8756613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4032"/>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7.2912023494900398</c:v>
                </c:pt>
                <c:pt idx="1">
                  <c:v>7.4260687929934797</c:v>
                </c:pt>
                <c:pt idx="2">
                  <c:v>7.6990526032480302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61856"/>
        <c:axId val="-875660768"/>
      </c:lineChart>
      <c:catAx>
        <c:axId val="-8756618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0768"/>
        <c:crosses val="autoZero"/>
        <c:auto val="1"/>
        <c:lblAlgn val="ctr"/>
        <c:lblOffset val="100"/>
        <c:noMultiLvlLbl val="0"/>
      </c:catAx>
      <c:valAx>
        <c:axId val="-875660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18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5.5757639130499603</c:v>
                </c:pt>
                <c:pt idx="1">
                  <c:v>5.9904605712021697</c:v>
                </c:pt>
                <c:pt idx="2">
                  <c:v>5.8750883420214297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875669472"/>
        <c:axId val="-875667840"/>
      </c:lineChart>
      <c:catAx>
        <c:axId val="-8756694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7840"/>
        <c:crosses val="autoZero"/>
        <c:auto val="1"/>
        <c:lblAlgn val="ctr"/>
        <c:lblOffset val="100"/>
        <c:noMultiLvlLbl val="0"/>
      </c:catAx>
      <c:valAx>
        <c:axId val="-875667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9472"/>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7.3242571979955899</c:v>
                </c:pt>
                <c:pt idx="1">
                  <c:v>7.29521121711125</c:v>
                </c:pt>
                <c:pt idx="2">
                  <c:v>7.2368966656715603</c:v>
                </c:pt>
                <c:pt idx="3">
                  <c:v>7.46239769944766</c:v>
                </c:pt>
                <c:pt idx="4">
                  <c:v>7.3909181881968404</c:v>
                </c:pt>
                <c:pt idx="5">
                  <c:v>6.9280755122371502</c:v>
                </c:pt>
                <c:pt idx="6">
                  <c:v>7.68249098766593</c:v>
                </c:pt>
                <c:pt idx="7">
                  <c:v>7.64447139801588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5668384"/>
        <c:axId val="-875665664"/>
      </c:lineChart>
      <c:catAx>
        <c:axId val="-8756683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5664"/>
        <c:crosses val="autoZero"/>
        <c:auto val="1"/>
        <c:lblAlgn val="ctr"/>
        <c:lblOffset val="100"/>
        <c:noMultiLvlLbl val="0"/>
      </c:catAx>
      <c:valAx>
        <c:axId val="-8756656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683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7.6669647199086004</c:v>
                </c:pt>
                <c:pt idx="1">
                  <c:v>7.04579924441631</c:v>
                </c:pt>
                <c:pt idx="2">
                  <c:v>7.0706548623535896</c:v>
                </c:pt>
                <c:pt idx="3">
                  <c:v>6.3799751123575996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875674912"/>
        <c:axId val="-870671664"/>
      </c:lineChart>
      <c:catAx>
        <c:axId val="-8756749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71664"/>
        <c:crosses val="autoZero"/>
        <c:auto val="1"/>
        <c:lblAlgn val="ctr"/>
        <c:lblOffset val="100"/>
        <c:noMultiLvlLbl val="0"/>
      </c:catAx>
      <c:valAx>
        <c:axId val="-8706716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56749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8.1871086948680993</c:v>
                </c:pt>
                <c:pt idx="1">
                  <c:v>8.5159831874778096</c:v>
                </c:pt>
                <c:pt idx="2">
                  <c:v>8.1627599018828807</c:v>
                </c:pt>
                <c:pt idx="3">
                  <c:v>7.7006044535599898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870690160"/>
        <c:axId val="-870670576"/>
      </c:lineChart>
      <c:catAx>
        <c:axId val="-8706901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70576"/>
        <c:crosses val="autoZero"/>
        <c:auto val="1"/>
        <c:lblAlgn val="ctr"/>
        <c:lblOffset val="100"/>
        <c:noMultiLvlLbl val="0"/>
      </c:catAx>
      <c:valAx>
        <c:axId val="-8706705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901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4.8059770115278004</c:v>
                </c:pt>
                <c:pt idx="1">
                  <c:v>4.4395516485855504</c:v>
                </c:pt>
                <c:pt idx="2">
                  <c:v>4.70470713688717</c:v>
                </c:pt>
                <c:pt idx="3">
                  <c:v>4.1223696021809602</c:v>
                </c:pt>
                <c:pt idx="4">
                  <c:v>4.2414901159296896</c:v>
                </c:pt>
                <c:pt idx="5">
                  <c:v>4.0991887038642902</c:v>
                </c:pt>
                <c:pt idx="6">
                  <c:v>4.8261058926904497</c:v>
                </c:pt>
                <c:pt idx="7">
                  <c:v>4.2586746038976102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0677104"/>
        <c:axId val="-870675472"/>
      </c:lineChart>
      <c:catAx>
        <c:axId val="-8706771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75472"/>
        <c:crosses val="autoZero"/>
        <c:auto val="1"/>
        <c:lblAlgn val="ctr"/>
        <c:lblOffset val="100"/>
        <c:noMultiLvlLbl val="0"/>
      </c:catAx>
      <c:valAx>
        <c:axId val="-870675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771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4.7231640852716499</c:v>
                </c:pt>
                <c:pt idx="1">
                  <c:v>5.2064728117896699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0671120"/>
        <c:axId val="-870677648"/>
      </c:lineChart>
      <c:catAx>
        <c:axId val="-8706711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77648"/>
        <c:crosses val="autoZero"/>
        <c:auto val="1"/>
        <c:lblAlgn val="ctr"/>
        <c:lblOffset val="100"/>
        <c:noMultiLvlLbl val="0"/>
      </c:catAx>
      <c:valAx>
        <c:axId val="-8706776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7112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4.0325598342170101</c:v>
                </c:pt>
                <c:pt idx="1">
                  <c:v>3.6005548064313402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0695600"/>
        <c:axId val="-870681456"/>
      </c:lineChart>
      <c:catAx>
        <c:axId val="-8706956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81456"/>
        <c:crosses val="autoZero"/>
        <c:auto val="1"/>
        <c:lblAlgn val="ctr"/>
        <c:lblOffset val="100"/>
        <c:noMultiLvlLbl val="0"/>
      </c:catAx>
      <c:valAx>
        <c:axId val="-8706814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956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25</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893679168"/>
        <c:axId val="-893675904"/>
      </c:barChart>
      <c:valAx>
        <c:axId val="-893675904"/>
        <c:scaling>
          <c:orientation val="minMax"/>
        </c:scaling>
        <c:delete val="1"/>
        <c:axPos val="t"/>
        <c:numFmt formatCode="0" sourceLinked="1"/>
        <c:majorTickMark val="out"/>
        <c:minorTickMark val="none"/>
        <c:tickLblPos val="nextTo"/>
        <c:crossAx val="-893679168"/>
        <c:crosses val="autoZero"/>
        <c:crossBetween val="between"/>
      </c:valAx>
      <c:catAx>
        <c:axId val="-8936791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936759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7.0210529680198004</c:v>
                </c:pt>
                <c:pt idx="1">
                  <c:v>6.23101422595406</c:v>
                </c:pt>
                <c:pt idx="2">
                  <c:v>6.7670248625904001</c:v>
                </c:pt>
                <c:pt idx="3">
                  <c:v>6.60515543119695</c:v>
                </c:pt>
                <c:pt idx="4">
                  <c:v>6.341113920562</c:v>
                </c:pt>
                <c:pt idx="5">
                  <c:v>6.4355038781997402</c:v>
                </c:pt>
                <c:pt idx="6">
                  <c:v>7.2185898246482703</c:v>
                </c:pt>
                <c:pt idx="7">
                  <c:v>6.83438341052066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0688528"/>
        <c:axId val="-870669488"/>
      </c:lineChart>
      <c:catAx>
        <c:axId val="-8706885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69488"/>
        <c:crosses val="autoZero"/>
        <c:auto val="1"/>
        <c:lblAlgn val="ctr"/>
        <c:lblOffset val="100"/>
        <c:noMultiLvlLbl val="0"/>
      </c:catAx>
      <c:valAx>
        <c:axId val="-8706694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88528"/>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2.4637933380958601</c:v>
                </c:pt>
                <c:pt idx="1">
                  <c:v>2.9333936016079698</c:v>
                </c:pt>
                <c:pt idx="2">
                  <c:v>2.7463488347089502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0668944"/>
        <c:axId val="-870676016"/>
      </c:lineChart>
      <c:catAx>
        <c:axId val="-870668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76016"/>
        <c:crosses val="autoZero"/>
        <c:auto val="1"/>
        <c:lblAlgn val="ctr"/>
        <c:lblOffset val="100"/>
        <c:noMultiLvlLbl val="0"/>
      </c:catAx>
      <c:valAx>
        <c:axId val="-8706760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689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6.54587891951447</c:v>
                </c:pt>
                <c:pt idx="1">
                  <c:v>6.0744682543904798</c:v>
                </c:pt>
                <c:pt idx="2">
                  <c:v>6.5460190792533401</c:v>
                </c:pt>
                <c:pt idx="3">
                  <c:v>6.3181606126019796</c:v>
                </c:pt>
                <c:pt idx="4">
                  <c:v>6.0574115960808399</c:v>
                </c:pt>
                <c:pt idx="5">
                  <c:v>5.5978170266754201</c:v>
                </c:pt>
                <c:pt idx="6">
                  <c:v>6.0629177910530299</c:v>
                </c:pt>
                <c:pt idx="7">
                  <c:v>6.18786534884799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0689616"/>
        <c:axId val="-870697232"/>
      </c:lineChart>
      <c:catAx>
        <c:axId val="-8706896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97232"/>
        <c:crosses val="autoZero"/>
        <c:auto val="1"/>
        <c:lblAlgn val="ctr"/>
        <c:lblOffset val="100"/>
        <c:noMultiLvlLbl val="0"/>
      </c:catAx>
      <c:valAx>
        <c:axId val="-870697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896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8.1557765276285394</c:v>
                </c:pt>
                <c:pt idx="1">
                  <c:v>7.8100151949199601</c:v>
                </c:pt>
                <c:pt idx="2">
                  <c:v>8.0782656455372504</c:v>
                </c:pt>
                <c:pt idx="3">
                  <c:v>8.2986834409951502</c:v>
                </c:pt>
                <c:pt idx="4">
                  <c:v>8.2569509761262108</c:v>
                </c:pt>
                <c:pt idx="5">
                  <c:v>7.7508078500344402</c:v>
                </c:pt>
                <c:pt idx="6">
                  <c:v>8.0795700500568906</c:v>
                </c:pt>
                <c:pt idx="7">
                  <c:v>8.0821957943556306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0672752"/>
        <c:axId val="-870687440"/>
      </c:lineChart>
      <c:catAx>
        <c:axId val="-8706727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87440"/>
        <c:crosses val="autoZero"/>
        <c:auto val="1"/>
        <c:lblAlgn val="ctr"/>
        <c:lblOffset val="100"/>
        <c:noMultiLvlLbl val="0"/>
      </c:catAx>
      <c:valAx>
        <c:axId val="-8706874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7275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7.0125703408892504</c:v>
                </c:pt>
                <c:pt idx="1">
                  <c:v>6.7887812413048501</c:v>
                </c:pt>
                <c:pt idx="2">
                  <c:v>6.8834141473301997</c:v>
                </c:pt>
                <c:pt idx="3">
                  <c:v>7.1594318239029802</c:v>
                </c:pt>
                <c:pt idx="4">
                  <c:v>6.7921914235945504</c:v>
                </c:pt>
                <c:pt idx="5">
                  <c:v>6.5805155169039198</c:v>
                </c:pt>
                <c:pt idx="6">
                  <c:v>6.88879022623588</c:v>
                </c:pt>
                <c:pt idx="7">
                  <c:v>6.72519142411993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870691248"/>
        <c:axId val="-870693968"/>
      </c:lineChart>
      <c:catAx>
        <c:axId val="-8706912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93968"/>
        <c:crosses val="autoZero"/>
        <c:auto val="1"/>
        <c:lblAlgn val="ctr"/>
        <c:lblOffset val="100"/>
        <c:noMultiLvlLbl val="0"/>
      </c:catAx>
      <c:valAx>
        <c:axId val="-8706939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8706912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6.3799751123575996</c:v>
                </c:pt>
                <c:pt idx="1">
                  <c:v>7.7006044535599898</c:v>
                </c:pt>
                <c:pt idx="2">
                  <c:v>3.6005548064313402</c:v>
                </c:pt>
                <c:pt idx="3">
                  <c:v>7.3944118364187803</c:v>
                </c:pt>
                <c:pt idx="4">
                  <c:v>7.0807805108838302</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893680256"/>
        <c:axId val="-89367372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6.8917896750554029</c:v>
                </c:pt>
                <c:pt idx="1">
                  <c:v>8.0351844154285956</c:v>
                </c:pt>
                <c:pt idx="2">
                  <c:v>3.9168038671864389</c:v>
                </c:pt>
                <c:pt idx="3">
                  <c:v>7.6925100632301717</c:v>
                </c:pt>
                <c:pt idx="4">
                  <c:v>7.3349695576317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893673184"/>
        <c:axId val="-893678624"/>
      </c:barChart>
      <c:catAx>
        <c:axId val="-893680256"/>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893673728"/>
        <c:crosses val="autoZero"/>
        <c:auto val="1"/>
        <c:lblAlgn val="ctr"/>
        <c:lblOffset val="200"/>
        <c:noMultiLvlLbl val="0"/>
      </c:catAx>
      <c:valAx>
        <c:axId val="-89367372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93680256"/>
        <c:crosses val="autoZero"/>
        <c:crossBetween val="between"/>
      </c:valAx>
      <c:valAx>
        <c:axId val="-893678624"/>
        <c:scaling>
          <c:orientation val="minMax"/>
          <c:max val="0.70000000000000007"/>
          <c:min val="0"/>
        </c:scaling>
        <c:delete val="1"/>
        <c:axPos val="b"/>
        <c:numFmt formatCode="General" sourceLinked="1"/>
        <c:majorTickMark val="out"/>
        <c:minorTickMark val="none"/>
        <c:tickLblPos val="nextTo"/>
        <c:crossAx val="-893673184"/>
        <c:crosses val="max"/>
        <c:crossBetween val="between"/>
      </c:valAx>
      <c:catAx>
        <c:axId val="-893673184"/>
        <c:scaling>
          <c:orientation val="maxMin"/>
        </c:scaling>
        <c:delete val="1"/>
        <c:axPos val="r"/>
        <c:numFmt formatCode="General" sourceLinked="1"/>
        <c:majorTickMark val="out"/>
        <c:minorTickMark val="none"/>
        <c:tickLblPos val="nextTo"/>
        <c:crossAx val="-893678624"/>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2.7463488347089502</c:v>
                </c:pt>
                <c:pt idx="1">
                  <c:v>5.2064728117896699</c:v>
                </c:pt>
                <c:pt idx="2">
                  <c:v>6.18786534884799</c:v>
                </c:pt>
                <c:pt idx="3">
                  <c:v>6.83438341052066</c:v>
                </c:pt>
                <c:pt idx="4">
                  <c:v>6.7761713675326103</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893667200"/>
        <c:axId val="-89367046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1.9697908287238159</c:v>
                </c:pt>
                <c:pt idx="1">
                  <c:v>4.7100557508477454</c:v>
                </c:pt>
                <c:pt idx="2">
                  <c:v>5.8569448919107137</c:v>
                </c:pt>
                <c:pt idx="3">
                  <c:v>6.5406835731912469</c:v>
                </c:pt>
                <c:pt idx="4">
                  <c:v>6.4910191378491229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893678080"/>
        <c:axId val="-893672096"/>
      </c:barChart>
      <c:catAx>
        <c:axId val="-893667200"/>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93670464"/>
        <c:crosses val="autoZero"/>
        <c:auto val="1"/>
        <c:lblAlgn val="ctr"/>
        <c:lblOffset val="200"/>
        <c:noMultiLvlLbl val="0"/>
      </c:catAx>
      <c:valAx>
        <c:axId val="-89367046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93667200"/>
        <c:crosses val="autoZero"/>
        <c:crossBetween val="between"/>
      </c:valAx>
      <c:valAx>
        <c:axId val="-893672096"/>
        <c:scaling>
          <c:orientation val="minMax"/>
          <c:max val="0.70000000000000007"/>
          <c:min val="0"/>
        </c:scaling>
        <c:delete val="1"/>
        <c:axPos val="b"/>
        <c:numFmt formatCode="General" sourceLinked="1"/>
        <c:majorTickMark val="out"/>
        <c:minorTickMark val="none"/>
        <c:tickLblPos val="nextTo"/>
        <c:crossAx val="-893678080"/>
        <c:crosses val="max"/>
        <c:crossBetween val="between"/>
      </c:valAx>
      <c:catAx>
        <c:axId val="-893678080"/>
        <c:scaling>
          <c:orientation val="maxMin"/>
        </c:scaling>
        <c:delete val="1"/>
        <c:axPos val="r"/>
        <c:numFmt formatCode="General" sourceLinked="1"/>
        <c:majorTickMark val="out"/>
        <c:minorTickMark val="none"/>
        <c:tickLblPos val="nextTo"/>
        <c:crossAx val="-8936720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364683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RPG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Oxleas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36740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RPG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Oxleas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36179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RPG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Oxleas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443198"/>
          </a:xfrm>
        </p:spPr>
        <p:txBody>
          <a:bodyPr/>
          <a:lstStyle/>
          <a:p>
            <a:r>
              <a:rPr lang="en-GB" sz="3200" smtClean="0">
                <a:latin typeface="Arial" panose="020B0604020202020204" pitchFamily="34" charset="0"/>
                <a:cs typeface="Arial" panose="020B0604020202020204" pitchFamily="34" charset="0"/>
              </a:rPr>
              <a:t>Oxleas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44984995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75617120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475659115"/>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86939836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1986654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8319829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533950315"/>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2372124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4277382"/>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3308449571"/>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397305689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6123295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5311589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878419155"/>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234439048"/>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39167866"/>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35469950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694765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7215262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760478709"/>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436578366"/>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54116474"/>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16799293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056126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843719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406151020"/>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03868109"/>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22806186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224642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495429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3639526590"/>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42066003"/>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26821604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277344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5746318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25979432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71821264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70839497"/>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36555844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202177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485186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151983400"/>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93582830"/>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6930701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885396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728188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61134462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53105766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3796768964"/>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02590412"/>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1673517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592585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5053677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30044817"/>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24895694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524226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5909343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246521816"/>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4285218805"/>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52274246"/>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38703046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785082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4790961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58949847"/>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8524932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01009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427180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5361952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440254"/>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24197893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11075079"/>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282840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7405220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55219341"/>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974384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21544613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2093503"/>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9689348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4542199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0820717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2441586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2263979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2649651"/>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5666489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7037574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3669951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5079016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59707087"/>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44498340"/>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5715123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8220532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5234719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2203128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3803025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2951401"/>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678124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09129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230284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69001460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1505973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0606496"/>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1665183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43470109"/>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38417326"/>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7917197"/>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1524835"/>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6678008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34174883"/>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7215399"/>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05326858"/>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1440963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6474802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1096505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17806978"/>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49959654"/>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1998339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175141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3265723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122288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GB" sz="2000" b="1" i="0" u="none" strike="noStrike" kern="1200" cap="none" spc="0" normalizeH="0" baseline="0" noProof="0" smtClean="0">
                <a:ln>
                  <a:noFill/>
                </a:ln>
                <a:solidFill>
                  <a:srgbClr val="005EB8"/>
                </a:solidFill>
                <a:effectLst/>
                <a:uLnTx/>
                <a:uFillTx/>
                <a:latin typeface="Arial"/>
                <a:ea typeface="+mj-ea"/>
                <a:cs typeface="+mj-cs"/>
              </a:rPr>
              <a:t>Oxleas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US" sz="1400" b="1" i="0" u="none" strike="noStrike" kern="1200" cap="none" spc="0" normalizeH="0" baseline="0" noProof="0" smtClean="0">
                <a:ln>
                  <a:noFill/>
                </a:ln>
                <a:solidFill>
                  <a:prstClr val="black"/>
                </a:solidFill>
                <a:effectLst/>
                <a:uLnTx/>
                <a:uFillTx/>
                <a:latin typeface="Arial"/>
                <a:ea typeface="+mj-ea"/>
                <a:cs typeface="+mj-cs"/>
              </a:rPr>
              <a:t>Views on quality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Support with physical health needs</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Seen often enough: </a:t>
            </a:r>
            <a:r>
              <a:rPr lang="en-US" sz="1400" b="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Friends/Family involvement: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help:</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 </a:t>
            </a:r>
            <a:r>
              <a:rPr lang="en-US" sz="1400" b="0" noProof="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Decisions in care: </a:t>
            </a:r>
            <a:r>
              <a:rPr lang="en-US" sz="1400" b="0" smtClean="0">
                <a:solidFill>
                  <a:prstClr val="black"/>
                </a:solidFill>
                <a:latin typeface="Arial"/>
              </a:rPr>
              <a:t>service users feeling that decisions were made together when reviewing care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knowing who to contact out of hours in the NHS if they have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289</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289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23</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92</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2449858929"/>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28946269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214582134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4173699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82997193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5565278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3641834524"/>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8713</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Oxleas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